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83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1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1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891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3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4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894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4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5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895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5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5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87361B-A6F2-41E4-A98C-F97C8D3F8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CAA21-8193-4B1C-9EB7-6F7816CE1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A71E6-893B-4537-9288-85D3C3AD2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C1D5E4F-F2F5-4162-A408-E699FDFC7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D3CD2-2ACE-48F4-9567-A90A427A1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F5FC0-AA13-4ABF-8266-F5F10D1B3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EB8DB-370B-46CE-BCE3-BB2A68729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EEB83-77C1-4FE0-96EA-4D7CB9A7A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2742-1387-49D0-9D1E-7F767ADB8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25DC2-8453-4C8F-987E-A473CD612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BD734-AC46-47B6-80C4-2896989485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AC2C9-A658-41F2-803F-46FA9D297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EE1AA-49C4-4C93-87D3-86F20CEAB3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B4D88-BFB3-4FF2-B96F-399556436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42133-B812-4B63-9E5C-717A70C6D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2D9BE-4DA6-4AB3-8786-310F9AA867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F9C326-000B-4803-A78B-F302A808C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D3724-77F4-4781-9504-2104776D8B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84A5E-2096-45B2-8E15-3E42E6290E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5430F-AC4D-4167-A952-512DC33E0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1780A-0750-498B-B2C2-F9325DBBD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B07FB-01C2-4E15-B0D0-EB37E5474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AC934-1887-4B36-984A-8FB0B2B1E7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6D194-405F-4748-849A-79FDF93DC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789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89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0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0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79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792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2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792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2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792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92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793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C0BCF94-0B12-4453-8E89-DFC6F2953D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793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70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B6F01093-E098-4D7B-9F75-E0B52026C7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Sales by Rep - East</a:t>
            </a:r>
          </a:p>
        </p:txBody>
      </p:sp>
      <p:graphicFrame>
        <p:nvGraphicFramePr>
          <p:cNvPr id="2170" name="Group 1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771626737"/>
              </p:ext>
            </p:extLst>
          </p:nvPr>
        </p:nvGraphicFramePr>
        <p:xfrm>
          <a:off x="314960" y="1600200"/>
          <a:ext cx="8229600" cy="4530726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2015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Darby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$65000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$75000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Sanford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$80000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($20000)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Clarke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$55000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$70000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$15000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Morgan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95000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130000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$35000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Sales by Rep - West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24010812"/>
              </p:ext>
            </p:extLst>
          </p:nvPr>
        </p:nvGraphicFramePr>
        <p:xfrm>
          <a:off x="457200" y="1631950"/>
          <a:ext cx="8229600" cy="445135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Harrison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$105000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Browne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$65000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($25000)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Hoffman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($5000)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56</TotalTime>
  <Words>73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Verdana</vt:lpstr>
      <vt:lpstr>Wingdings</vt:lpstr>
      <vt:lpstr>Globe</vt:lpstr>
      <vt:lpstr>Default Design</vt:lpstr>
      <vt:lpstr>Sales by Rep - East</vt:lpstr>
      <vt:lpstr>Sales by Rep - West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PCM Courseware</dc:creator>
  <cp:lastModifiedBy>Roger Hyttinen</cp:lastModifiedBy>
  <cp:revision>8</cp:revision>
  <dcterms:created xsi:type="dcterms:W3CDTF">2003-04-01T10:47:57Z</dcterms:created>
  <dcterms:modified xsi:type="dcterms:W3CDTF">2016-03-05T15:19:02Z</dcterms:modified>
</cp:coreProperties>
</file>