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-2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7D53B-96D5-4338-A395-0A776FE6A3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93D49F-7681-4FEE-A5C6-0E9D7D13D5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A5B7D2-F36D-4218-97AB-D6AA5E7C24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9DBBA-1EB7-4487-AA05-BB42009D70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304D7-10B2-4407-889A-3DEF886B31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5A4EF-23B9-421F-97DE-2EB022B610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C0864-4B06-4C05-810E-4EBBFFFF24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18178-719C-45AB-B2E2-3EBFC10DDF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72754-78E0-4343-B1B5-35ACD26900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52AF1-D83A-4CE5-8FB1-DB38DF1C95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CB62A-7DF5-4144-BD29-D540BDD10B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A453035-BB6F-4CE5-B566-B7982152691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PCM Courseware</dc:creator>
  <cp:lastModifiedBy>PCM</cp:lastModifiedBy>
  <cp:revision>1</cp:revision>
  <dcterms:created xsi:type="dcterms:W3CDTF">2003-04-01T11:28:47Z</dcterms:created>
  <dcterms:modified xsi:type="dcterms:W3CDTF">2007-03-31T16:42:49Z</dcterms:modified>
</cp:coreProperties>
</file>