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035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7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2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4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1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0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5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5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2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3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5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7B996-3956-4458-A617-28B3D6EFF6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78169-DD9B-4051-B20A-D56AEB2D0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5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762000"/>
            <a:ext cx="4876800" cy="365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56512" y="4539734"/>
            <a:ext cx="47062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Earl out for a canoe ride in the Boundary Waters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3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3888"/>
            <a:ext cx="7467600" cy="561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30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PCM Courseware</dc:creator>
  <cp:lastModifiedBy>PCM Courseware</cp:lastModifiedBy>
  <cp:revision>1</cp:revision>
  <dcterms:created xsi:type="dcterms:W3CDTF">2010-09-13T22:26:50Z</dcterms:created>
  <dcterms:modified xsi:type="dcterms:W3CDTF">2010-09-13T22:34:30Z</dcterms:modified>
</cp:coreProperties>
</file>