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2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1C5E-5EDF-429E-B066-D65D714E2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DB153-49CC-4D80-ACF4-B9A7B12CA5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ACC91-67B4-4293-98E4-6618D4F84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EE8DB-73F4-4916-9C12-4F4F9ABA0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A41C2-1564-48D2-8854-354E0490A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2C60-761D-48C8-932E-A14E619A06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CEE4C-59EA-4B77-9D31-C765F5A6B4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98416-C44A-4A94-BC14-2683BB4A2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844A9-FAB6-4ABE-9421-CCD21E4EA6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05234-2751-45C3-BCCB-10EB785F23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53EF7-F3FA-481B-857B-DF25EB0E62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901CB0-CC7E-4401-ABB2-FC61C290C8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PCM Courseware</dc:creator>
  <cp:lastModifiedBy>PCM</cp:lastModifiedBy>
  <cp:revision>1</cp:revision>
  <dcterms:created xsi:type="dcterms:W3CDTF">2003-03-18T11:19:37Z</dcterms:created>
  <dcterms:modified xsi:type="dcterms:W3CDTF">2007-03-31T16:47:47Z</dcterms:modified>
</cp:coreProperties>
</file>