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67" r:id="rId5"/>
    <p:sldId id="262" r:id="rId6"/>
    <p:sldId id="263" r:id="rId7"/>
    <p:sldId id="259" r:id="rId8"/>
    <p:sldId id="260" r:id="rId9"/>
    <p:sldId id="269" r:id="rId10"/>
    <p:sldId id="271" r:id="rId11"/>
    <p:sldId id="261" r:id="rId12"/>
    <p:sldId id="264" r:id="rId13"/>
    <p:sldId id="265" r:id="rId14"/>
    <p:sldId id="266" r:id="rId15"/>
    <p:sldId id="268" r:id="rId16"/>
    <p:sldId id="270" r:id="rId17"/>
    <p:sldId id="272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91" autoAdjust="0"/>
    <p:restoredTop sz="86455" autoAdjust="0"/>
  </p:normalViewPr>
  <p:slideViewPr>
    <p:cSldViewPr>
      <p:cViewPr varScale="1">
        <p:scale>
          <a:sx n="54" d="100"/>
          <a:sy n="54" d="100"/>
        </p:scale>
        <p:origin x="-1387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3" y="288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Times New Roman" pitchFamily="18" charset="0"/>
              </a:defRPr>
            </a:lvl1pPr>
          </a:lstStyle>
          <a:p>
            <a:fld id="{2AEEA9CC-C9C1-462F-A2F6-D15826D5B8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1067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519CD07C-3AC5-4718-8853-54BC10DFE4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6332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2"/>
          <p:cNvGrpSpPr>
            <a:grpSpLocks/>
          </p:cNvGrpSpPr>
          <p:nvPr/>
        </p:nvGrpSpPr>
        <p:grpSpPr bwMode="auto">
          <a:xfrm>
            <a:off x="-633413" y="798513"/>
            <a:ext cx="7542213" cy="6029325"/>
            <a:chOff x="-384" y="480"/>
            <a:chExt cx="4751" cy="3798"/>
          </a:xfrm>
        </p:grpSpPr>
        <p:grpSp>
          <p:nvGrpSpPr>
            <p:cNvPr id="28675" name="Group 3"/>
            <p:cNvGrpSpPr>
              <a:grpSpLocks/>
            </p:cNvGrpSpPr>
            <p:nvPr/>
          </p:nvGrpSpPr>
          <p:grpSpPr bwMode="auto">
            <a:xfrm>
              <a:off x="-384" y="480"/>
              <a:ext cx="4751" cy="3798"/>
              <a:chOff x="0" y="522"/>
              <a:chExt cx="4751" cy="3798"/>
            </a:xfrm>
          </p:grpSpPr>
          <p:grpSp>
            <p:nvGrpSpPr>
              <p:cNvPr id="28676" name="Group 4"/>
              <p:cNvGrpSpPr>
                <a:grpSpLocks/>
              </p:cNvGrpSpPr>
              <p:nvPr userDrawn="1"/>
            </p:nvGrpSpPr>
            <p:grpSpPr bwMode="auto">
              <a:xfrm>
                <a:off x="0" y="522"/>
                <a:ext cx="4751" cy="3794"/>
                <a:chOff x="0" y="522"/>
                <a:chExt cx="4751" cy="3794"/>
              </a:xfrm>
            </p:grpSpPr>
            <p:sp>
              <p:nvSpPr>
                <p:cNvPr id="28677" name="Freeform 5"/>
                <p:cNvSpPr>
                  <a:spLocks/>
                </p:cNvSpPr>
                <p:nvPr userDrawn="1"/>
              </p:nvSpPr>
              <p:spPr bwMode="hidden">
                <a:xfrm>
                  <a:off x="628" y="1241"/>
                  <a:ext cx="3281" cy="3075"/>
                </a:xfrm>
                <a:custGeom>
                  <a:avLst/>
                  <a:gdLst/>
                  <a:ahLst/>
                  <a:cxnLst>
                    <a:cxn ang="0">
                      <a:pos x="502" y="1990"/>
                    </a:cxn>
                    <a:cxn ang="0">
                      <a:pos x="186" y="1474"/>
                    </a:cxn>
                    <a:cxn ang="0">
                      <a:pos x="66" y="1169"/>
                    </a:cxn>
                    <a:cxn ang="0">
                      <a:pos x="12" y="875"/>
                    </a:cxn>
                    <a:cxn ang="0">
                      <a:pos x="18" y="611"/>
                    </a:cxn>
                    <a:cxn ang="0">
                      <a:pos x="84" y="389"/>
                    </a:cxn>
                    <a:cxn ang="0">
                      <a:pos x="209" y="216"/>
                    </a:cxn>
                    <a:cxn ang="0">
                      <a:pos x="508" y="42"/>
                    </a:cxn>
                    <a:cxn ang="0">
                      <a:pos x="891" y="6"/>
                    </a:cxn>
                    <a:cxn ang="0">
                      <a:pos x="1334" y="102"/>
                    </a:cxn>
                    <a:cxn ang="0">
                      <a:pos x="1806" y="324"/>
                    </a:cxn>
                    <a:cxn ang="0">
                      <a:pos x="2272" y="659"/>
                    </a:cxn>
                    <a:cxn ang="0">
                      <a:pos x="2769" y="1187"/>
                    </a:cxn>
                    <a:cxn ang="0">
                      <a:pos x="3085" y="1702"/>
                    </a:cxn>
                    <a:cxn ang="0">
                      <a:pos x="3205" y="2008"/>
                    </a:cxn>
                    <a:cxn ang="0">
                      <a:pos x="3259" y="2302"/>
                    </a:cxn>
                    <a:cxn ang="0">
                      <a:pos x="3253" y="2565"/>
                    </a:cxn>
                    <a:cxn ang="0">
                      <a:pos x="3187" y="2781"/>
                    </a:cxn>
                    <a:cxn ang="0">
                      <a:pos x="3068" y="2961"/>
                    </a:cxn>
                    <a:cxn ang="0">
                      <a:pos x="2918" y="3075"/>
                    </a:cxn>
                    <a:cxn ang="0">
                      <a:pos x="3068" y="2967"/>
                    </a:cxn>
                    <a:cxn ang="0">
                      <a:pos x="3193" y="2787"/>
                    </a:cxn>
                    <a:cxn ang="0">
                      <a:pos x="3259" y="2565"/>
                    </a:cxn>
                    <a:cxn ang="0">
                      <a:pos x="3265" y="2302"/>
                    </a:cxn>
                    <a:cxn ang="0">
                      <a:pos x="3211" y="2008"/>
                    </a:cxn>
                    <a:cxn ang="0">
                      <a:pos x="3091" y="1702"/>
                    </a:cxn>
                    <a:cxn ang="0">
                      <a:pos x="2775" y="1181"/>
                    </a:cxn>
                    <a:cxn ang="0">
                      <a:pos x="2278" y="653"/>
                    </a:cxn>
                    <a:cxn ang="0">
                      <a:pos x="1806" y="318"/>
                    </a:cxn>
                    <a:cxn ang="0">
                      <a:pos x="1334" y="96"/>
                    </a:cxn>
                    <a:cxn ang="0">
                      <a:pos x="891" y="0"/>
                    </a:cxn>
                    <a:cxn ang="0">
                      <a:pos x="502" y="36"/>
                    </a:cxn>
                    <a:cxn ang="0">
                      <a:pos x="204" y="210"/>
                    </a:cxn>
                    <a:cxn ang="0">
                      <a:pos x="78" y="389"/>
                    </a:cxn>
                    <a:cxn ang="0">
                      <a:pos x="12" y="611"/>
                    </a:cxn>
                    <a:cxn ang="0">
                      <a:pos x="6" y="875"/>
                    </a:cxn>
                    <a:cxn ang="0">
                      <a:pos x="60" y="1169"/>
                    </a:cxn>
                    <a:cxn ang="0">
                      <a:pos x="180" y="1474"/>
                    </a:cxn>
                    <a:cxn ang="0">
                      <a:pos x="353" y="1786"/>
                    </a:cxn>
                    <a:cxn ang="0">
                      <a:pos x="849" y="2380"/>
                    </a:cxn>
                    <a:cxn ang="0">
                      <a:pos x="1244" y="2709"/>
                    </a:cxn>
                    <a:cxn ang="0">
                      <a:pos x="1656" y="2961"/>
                    </a:cxn>
                    <a:cxn ang="0">
                      <a:pos x="1937" y="3075"/>
                    </a:cxn>
                    <a:cxn ang="0">
                      <a:pos x="1525" y="2889"/>
                    </a:cxn>
                    <a:cxn ang="0">
                      <a:pos x="1118" y="2607"/>
                    </a:cxn>
                    <a:cxn ang="0">
                      <a:pos x="849" y="2380"/>
                    </a:cxn>
                  </a:cxnLst>
                  <a:rect l="0" t="0" r="r" b="b"/>
                  <a:pathLst>
                    <a:path w="3271" h="3075">
                      <a:moveTo>
                        <a:pt x="849" y="2380"/>
                      </a:moveTo>
                      <a:lnTo>
                        <a:pt x="664" y="2188"/>
                      </a:lnTo>
                      <a:lnTo>
                        <a:pt x="502" y="1990"/>
                      </a:lnTo>
                      <a:lnTo>
                        <a:pt x="359" y="1786"/>
                      </a:lnTo>
                      <a:lnTo>
                        <a:pt x="239" y="1576"/>
                      </a:lnTo>
                      <a:lnTo>
                        <a:pt x="186" y="1474"/>
                      </a:lnTo>
                      <a:lnTo>
                        <a:pt x="138" y="1373"/>
                      </a:lnTo>
                      <a:lnTo>
                        <a:pt x="102" y="1271"/>
                      </a:lnTo>
                      <a:lnTo>
                        <a:pt x="66" y="1169"/>
                      </a:lnTo>
                      <a:lnTo>
                        <a:pt x="42" y="1067"/>
                      </a:lnTo>
                      <a:lnTo>
                        <a:pt x="24" y="971"/>
                      </a:lnTo>
                      <a:lnTo>
                        <a:pt x="12" y="875"/>
                      </a:lnTo>
                      <a:lnTo>
                        <a:pt x="6" y="779"/>
                      </a:lnTo>
                      <a:lnTo>
                        <a:pt x="6" y="695"/>
                      </a:lnTo>
                      <a:lnTo>
                        <a:pt x="18" y="611"/>
                      </a:lnTo>
                      <a:lnTo>
                        <a:pt x="30" y="533"/>
                      </a:lnTo>
                      <a:lnTo>
                        <a:pt x="54" y="461"/>
                      </a:lnTo>
                      <a:lnTo>
                        <a:pt x="84" y="389"/>
                      </a:lnTo>
                      <a:lnTo>
                        <a:pt x="120" y="330"/>
                      </a:lnTo>
                      <a:lnTo>
                        <a:pt x="162" y="270"/>
                      </a:lnTo>
                      <a:lnTo>
                        <a:pt x="209" y="216"/>
                      </a:lnTo>
                      <a:lnTo>
                        <a:pt x="299" y="144"/>
                      </a:lnTo>
                      <a:lnTo>
                        <a:pt x="395" y="84"/>
                      </a:lnTo>
                      <a:lnTo>
                        <a:pt x="508" y="42"/>
                      </a:lnTo>
                      <a:lnTo>
                        <a:pt x="628" y="18"/>
                      </a:lnTo>
                      <a:lnTo>
                        <a:pt x="754" y="6"/>
                      </a:lnTo>
                      <a:lnTo>
                        <a:pt x="891" y="6"/>
                      </a:lnTo>
                      <a:lnTo>
                        <a:pt x="1035" y="24"/>
                      </a:lnTo>
                      <a:lnTo>
                        <a:pt x="1184" y="60"/>
                      </a:lnTo>
                      <a:lnTo>
                        <a:pt x="1334" y="102"/>
                      </a:lnTo>
                      <a:lnTo>
                        <a:pt x="1489" y="162"/>
                      </a:lnTo>
                      <a:lnTo>
                        <a:pt x="1644" y="240"/>
                      </a:lnTo>
                      <a:lnTo>
                        <a:pt x="1806" y="324"/>
                      </a:lnTo>
                      <a:lnTo>
                        <a:pt x="1961" y="425"/>
                      </a:lnTo>
                      <a:lnTo>
                        <a:pt x="2117" y="533"/>
                      </a:lnTo>
                      <a:lnTo>
                        <a:pt x="2272" y="659"/>
                      </a:lnTo>
                      <a:lnTo>
                        <a:pt x="2422" y="797"/>
                      </a:lnTo>
                      <a:lnTo>
                        <a:pt x="2607" y="989"/>
                      </a:lnTo>
                      <a:lnTo>
                        <a:pt x="2769" y="1187"/>
                      </a:lnTo>
                      <a:lnTo>
                        <a:pt x="2912" y="1391"/>
                      </a:lnTo>
                      <a:lnTo>
                        <a:pt x="3032" y="1600"/>
                      </a:lnTo>
                      <a:lnTo>
                        <a:pt x="3085" y="1702"/>
                      </a:lnTo>
                      <a:lnTo>
                        <a:pt x="3133" y="1804"/>
                      </a:lnTo>
                      <a:lnTo>
                        <a:pt x="3169" y="1906"/>
                      </a:lnTo>
                      <a:lnTo>
                        <a:pt x="3205" y="2008"/>
                      </a:lnTo>
                      <a:lnTo>
                        <a:pt x="3229" y="2110"/>
                      </a:lnTo>
                      <a:lnTo>
                        <a:pt x="3247" y="2206"/>
                      </a:lnTo>
                      <a:lnTo>
                        <a:pt x="3259" y="2302"/>
                      </a:lnTo>
                      <a:lnTo>
                        <a:pt x="3265" y="2398"/>
                      </a:lnTo>
                      <a:lnTo>
                        <a:pt x="3265" y="2482"/>
                      </a:lnTo>
                      <a:lnTo>
                        <a:pt x="3253" y="2565"/>
                      </a:lnTo>
                      <a:lnTo>
                        <a:pt x="3241" y="2643"/>
                      </a:lnTo>
                      <a:lnTo>
                        <a:pt x="3217" y="2715"/>
                      </a:lnTo>
                      <a:lnTo>
                        <a:pt x="3187" y="2781"/>
                      </a:lnTo>
                      <a:lnTo>
                        <a:pt x="3157" y="2847"/>
                      </a:lnTo>
                      <a:lnTo>
                        <a:pt x="3115" y="2907"/>
                      </a:lnTo>
                      <a:lnTo>
                        <a:pt x="3068" y="2961"/>
                      </a:lnTo>
                      <a:lnTo>
                        <a:pt x="3068" y="2961"/>
                      </a:lnTo>
                      <a:lnTo>
                        <a:pt x="2996" y="3021"/>
                      </a:lnTo>
                      <a:lnTo>
                        <a:pt x="2918" y="3075"/>
                      </a:lnTo>
                      <a:lnTo>
                        <a:pt x="2930" y="3075"/>
                      </a:lnTo>
                      <a:lnTo>
                        <a:pt x="3002" y="3027"/>
                      </a:lnTo>
                      <a:lnTo>
                        <a:pt x="3068" y="2967"/>
                      </a:lnTo>
                      <a:lnTo>
                        <a:pt x="3115" y="2913"/>
                      </a:lnTo>
                      <a:lnTo>
                        <a:pt x="3157" y="2853"/>
                      </a:lnTo>
                      <a:lnTo>
                        <a:pt x="3193" y="2787"/>
                      </a:lnTo>
                      <a:lnTo>
                        <a:pt x="3223" y="2721"/>
                      </a:lnTo>
                      <a:lnTo>
                        <a:pt x="3247" y="2643"/>
                      </a:lnTo>
                      <a:lnTo>
                        <a:pt x="3259" y="2565"/>
                      </a:lnTo>
                      <a:lnTo>
                        <a:pt x="3271" y="2482"/>
                      </a:lnTo>
                      <a:lnTo>
                        <a:pt x="3271" y="2398"/>
                      </a:lnTo>
                      <a:lnTo>
                        <a:pt x="3265" y="2302"/>
                      </a:lnTo>
                      <a:lnTo>
                        <a:pt x="3253" y="2206"/>
                      </a:lnTo>
                      <a:lnTo>
                        <a:pt x="3235" y="2110"/>
                      </a:lnTo>
                      <a:lnTo>
                        <a:pt x="3211" y="2008"/>
                      </a:lnTo>
                      <a:lnTo>
                        <a:pt x="3175" y="1906"/>
                      </a:lnTo>
                      <a:lnTo>
                        <a:pt x="3139" y="1804"/>
                      </a:lnTo>
                      <a:lnTo>
                        <a:pt x="3091" y="1702"/>
                      </a:lnTo>
                      <a:lnTo>
                        <a:pt x="3038" y="1594"/>
                      </a:lnTo>
                      <a:lnTo>
                        <a:pt x="2918" y="1391"/>
                      </a:lnTo>
                      <a:lnTo>
                        <a:pt x="2775" y="1181"/>
                      </a:lnTo>
                      <a:lnTo>
                        <a:pt x="2613" y="983"/>
                      </a:lnTo>
                      <a:lnTo>
                        <a:pt x="2428" y="791"/>
                      </a:lnTo>
                      <a:lnTo>
                        <a:pt x="2278" y="653"/>
                      </a:lnTo>
                      <a:lnTo>
                        <a:pt x="2123" y="527"/>
                      </a:lnTo>
                      <a:lnTo>
                        <a:pt x="1967" y="419"/>
                      </a:lnTo>
                      <a:lnTo>
                        <a:pt x="1806" y="318"/>
                      </a:lnTo>
                      <a:lnTo>
                        <a:pt x="1650" y="234"/>
                      </a:lnTo>
                      <a:lnTo>
                        <a:pt x="1489" y="156"/>
                      </a:lnTo>
                      <a:lnTo>
                        <a:pt x="1334" y="96"/>
                      </a:lnTo>
                      <a:lnTo>
                        <a:pt x="1184" y="54"/>
                      </a:lnTo>
                      <a:lnTo>
                        <a:pt x="1035" y="18"/>
                      </a:lnTo>
                      <a:lnTo>
                        <a:pt x="891" y="0"/>
                      </a:lnTo>
                      <a:lnTo>
                        <a:pt x="754" y="0"/>
                      </a:lnTo>
                      <a:lnTo>
                        <a:pt x="622" y="12"/>
                      </a:lnTo>
                      <a:lnTo>
                        <a:pt x="502" y="36"/>
                      </a:lnTo>
                      <a:lnTo>
                        <a:pt x="395" y="78"/>
                      </a:lnTo>
                      <a:lnTo>
                        <a:pt x="293" y="138"/>
                      </a:lnTo>
                      <a:lnTo>
                        <a:pt x="204" y="210"/>
                      </a:lnTo>
                      <a:lnTo>
                        <a:pt x="156" y="264"/>
                      </a:lnTo>
                      <a:lnTo>
                        <a:pt x="114" y="324"/>
                      </a:lnTo>
                      <a:lnTo>
                        <a:pt x="78" y="389"/>
                      </a:lnTo>
                      <a:lnTo>
                        <a:pt x="48" y="461"/>
                      </a:lnTo>
                      <a:lnTo>
                        <a:pt x="30" y="533"/>
                      </a:lnTo>
                      <a:lnTo>
                        <a:pt x="12" y="611"/>
                      </a:lnTo>
                      <a:lnTo>
                        <a:pt x="6" y="695"/>
                      </a:lnTo>
                      <a:lnTo>
                        <a:pt x="0" y="779"/>
                      </a:lnTo>
                      <a:lnTo>
                        <a:pt x="6" y="875"/>
                      </a:lnTo>
                      <a:lnTo>
                        <a:pt x="18" y="971"/>
                      </a:lnTo>
                      <a:lnTo>
                        <a:pt x="36" y="1067"/>
                      </a:lnTo>
                      <a:lnTo>
                        <a:pt x="60" y="1169"/>
                      </a:lnTo>
                      <a:lnTo>
                        <a:pt x="96" y="1271"/>
                      </a:lnTo>
                      <a:lnTo>
                        <a:pt x="132" y="1373"/>
                      </a:lnTo>
                      <a:lnTo>
                        <a:pt x="180" y="1474"/>
                      </a:lnTo>
                      <a:lnTo>
                        <a:pt x="233" y="1582"/>
                      </a:lnTo>
                      <a:lnTo>
                        <a:pt x="287" y="1684"/>
                      </a:lnTo>
                      <a:lnTo>
                        <a:pt x="353" y="1786"/>
                      </a:lnTo>
                      <a:lnTo>
                        <a:pt x="496" y="1990"/>
                      </a:lnTo>
                      <a:lnTo>
                        <a:pt x="664" y="2188"/>
                      </a:lnTo>
                      <a:lnTo>
                        <a:pt x="849" y="2380"/>
                      </a:lnTo>
                      <a:lnTo>
                        <a:pt x="981" y="2500"/>
                      </a:lnTo>
                      <a:lnTo>
                        <a:pt x="1112" y="2607"/>
                      </a:lnTo>
                      <a:lnTo>
                        <a:pt x="1244" y="2709"/>
                      </a:lnTo>
                      <a:lnTo>
                        <a:pt x="1381" y="2805"/>
                      </a:lnTo>
                      <a:lnTo>
                        <a:pt x="1519" y="2889"/>
                      </a:lnTo>
                      <a:lnTo>
                        <a:pt x="1656" y="2961"/>
                      </a:lnTo>
                      <a:lnTo>
                        <a:pt x="1788" y="3021"/>
                      </a:lnTo>
                      <a:lnTo>
                        <a:pt x="1926" y="3075"/>
                      </a:lnTo>
                      <a:lnTo>
                        <a:pt x="1937" y="3075"/>
                      </a:lnTo>
                      <a:lnTo>
                        <a:pt x="1800" y="3021"/>
                      </a:lnTo>
                      <a:lnTo>
                        <a:pt x="1662" y="2961"/>
                      </a:lnTo>
                      <a:lnTo>
                        <a:pt x="1525" y="2889"/>
                      </a:lnTo>
                      <a:lnTo>
                        <a:pt x="1387" y="2805"/>
                      </a:lnTo>
                      <a:lnTo>
                        <a:pt x="1250" y="2709"/>
                      </a:lnTo>
                      <a:lnTo>
                        <a:pt x="1118" y="2607"/>
                      </a:lnTo>
                      <a:lnTo>
                        <a:pt x="981" y="2500"/>
                      </a:lnTo>
                      <a:lnTo>
                        <a:pt x="849" y="2380"/>
                      </a:lnTo>
                      <a:lnTo>
                        <a:pt x="849" y="23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8678" name="Group 6"/>
                <p:cNvGrpSpPr>
                  <a:grpSpLocks/>
                </p:cNvGrpSpPr>
                <p:nvPr userDrawn="1"/>
              </p:nvGrpSpPr>
              <p:grpSpPr bwMode="auto">
                <a:xfrm>
                  <a:off x="0" y="522"/>
                  <a:ext cx="4751" cy="3794"/>
                  <a:chOff x="0" y="522"/>
                  <a:chExt cx="4751" cy="3794"/>
                </a:xfrm>
              </p:grpSpPr>
              <p:sp>
                <p:nvSpPr>
                  <p:cNvPr id="28679" name="Freeform 7"/>
                  <p:cNvSpPr>
                    <a:spLocks/>
                  </p:cNvSpPr>
                  <p:nvPr userDrawn="1"/>
                </p:nvSpPr>
                <p:spPr bwMode="hidden">
                  <a:xfrm>
                    <a:off x="400" y="815"/>
                    <a:ext cx="3964" cy="3501"/>
                  </a:xfrm>
                  <a:custGeom>
                    <a:avLst/>
                    <a:gdLst/>
                    <a:ahLst/>
                    <a:cxnLst>
                      <a:cxn ang="0">
                        <a:pos x="3946" y="2860"/>
                      </a:cxn>
                      <a:cxn ang="0">
                        <a:pos x="3910" y="2614"/>
                      </a:cxn>
                      <a:cxn ang="0">
                        <a:pos x="3839" y="2368"/>
                      </a:cxn>
                      <a:cxn ang="0">
                        <a:pos x="3731" y="2110"/>
                      </a:cxn>
                      <a:cxn ang="0">
                        <a:pos x="3593" y="1853"/>
                      </a:cxn>
                      <a:cxn ang="0">
                        <a:pos x="3432" y="1595"/>
                      </a:cxn>
                      <a:cxn ang="0">
                        <a:pos x="3241" y="1343"/>
                      </a:cxn>
                      <a:cxn ang="0">
                        <a:pos x="3025" y="1103"/>
                      </a:cxn>
                      <a:cxn ang="0">
                        <a:pos x="2721" y="815"/>
                      </a:cxn>
                      <a:cxn ang="0">
                        <a:pos x="2332" y="522"/>
                      </a:cxn>
                      <a:cxn ang="0">
                        <a:pos x="1943" y="288"/>
                      </a:cxn>
                      <a:cxn ang="0">
                        <a:pos x="1555" y="126"/>
                      </a:cxn>
                      <a:cxn ang="0">
                        <a:pos x="1184" y="24"/>
                      </a:cxn>
                      <a:cxn ang="0">
                        <a:pos x="837" y="0"/>
                      </a:cxn>
                      <a:cxn ang="0">
                        <a:pos x="526" y="48"/>
                      </a:cxn>
                      <a:cxn ang="0">
                        <a:pos x="263" y="174"/>
                      </a:cxn>
                      <a:cxn ang="0">
                        <a:pos x="114" y="312"/>
                      </a:cxn>
                      <a:cxn ang="0">
                        <a:pos x="0" y="486"/>
                      </a:cxn>
                      <a:cxn ang="0">
                        <a:pos x="72" y="372"/>
                      </a:cxn>
                      <a:cxn ang="0">
                        <a:pos x="269" y="174"/>
                      </a:cxn>
                      <a:cxn ang="0">
                        <a:pos x="526" y="48"/>
                      </a:cxn>
                      <a:cxn ang="0">
                        <a:pos x="837" y="6"/>
                      </a:cxn>
                      <a:cxn ang="0">
                        <a:pos x="1184" y="30"/>
                      </a:cxn>
                      <a:cxn ang="0">
                        <a:pos x="1555" y="132"/>
                      </a:cxn>
                      <a:cxn ang="0">
                        <a:pos x="1943" y="294"/>
                      </a:cxn>
                      <a:cxn ang="0">
                        <a:pos x="2332" y="528"/>
                      </a:cxn>
                      <a:cxn ang="0">
                        <a:pos x="2715" y="821"/>
                      </a:cxn>
                      <a:cxn ang="0">
                        <a:pos x="3127" y="1223"/>
                      </a:cxn>
                      <a:cxn ang="0">
                        <a:pos x="3336" y="1469"/>
                      </a:cxn>
                      <a:cxn ang="0">
                        <a:pos x="3510" y="1727"/>
                      </a:cxn>
                      <a:cxn ang="0">
                        <a:pos x="3665" y="1984"/>
                      </a:cxn>
                      <a:cxn ang="0">
                        <a:pos x="3785" y="2236"/>
                      </a:cxn>
                      <a:cxn ang="0">
                        <a:pos x="3875" y="2494"/>
                      </a:cxn>
                      <a:cxn ang="0">
                        <a:pos x="3934" y="2740"/>
                      </a:cxn>
                      <a:cxn ang="0">
                        <a:pos x="3952" y="2973"/>
                      </a:cxn>
                      <a:cxn ang="0">
                        <a:pos x="3922" y="3255"/>
                      </a:cxn>
                      <a:cxn ang="0">
                        <a:pos x="3833" y="3501"/>
                      </a:cxn>
                      <a:cxn ang="0">
                        <a:pos x="3886" y="3387"/>
                      </a:cxn>
                      <a:cxn ang="0">
                        <a:pos x="3946" y="3123"/>
                      </a:cxn>
                      <a:cxn ang="0">
                        <a:pos x="3952" y="2973"/>
                      </a:cxn>
                    </a:cxnLst>
                    <a:rect l="0" t="0" r="r" b="b"/>
                    <a:pathLst>
                      <a:path w="3952" h="3501">
                        <a:moveTo>
                          <a:pt x="3952" y="2973"/>
                        </a:moveTo>
                        <a:lnTo>
                          <a:pt x="3946" y="2860"/>
                        </a:lnTo>
                        <a:lnTo>
                          <a:pt x="3934" y="2740"/>
                        </a:lnTo>
                        <a:lnTo>
                          <a:pt x="3910" y="2614"/>
                        </a:lnTo>
                        <a:lnTo>
                          <a:pt x="3875" y="2494"/>
                        </a:lnTo>
                        <a:lnTo>
                          <a:pt x="3839" y="2368"/>
                        </a:lnTo>
                        <a:lnTo>
                          <a:pt x="3785" y="2236"/>
                        </a:lnTo>
                        <a:lnTo>
                          <a:pt x="3731" y="2110"/>
                        </a:lnTo>
                        <a:lnTo>
                          <a:pt x="3665" y="1978"/>
                        </a:lnTo>
                        <a:lnTo>
                          <a:pt x="3593" y="1853"/>
                        </a:lnTo>
                        <a:lnTo>
                          <a:pt x="3516" y="1721"/>
                        </a:lnTo>
                        <a:lnTo>
                          <a:pt x="3432" y="1595"/>
                        </a:lnTo>
                        <a:lnTo>
                          <a:pt x="3336" y="1469"/>
                        </a:lnTo>
                        <a:lnTo>
                          <a:pt x="3241" y="1343"/>
                        </a:lnTo>
                        <a:lnTo>
                          <a:pt x="3133" y="1223"/>
                        </a:lnTo>
                        <a:lnTo>
                          <a:pt x="3025" y="1103"/>
                        </a:lnTo>
                        <a:lnTo>
                          <a:pt x="2906" y="983"/>
                        </a:lnTo>
                        <a:lnTo>
                          <a:pt x="2721" y="815"/>
                        </a:lnTo>
                        <a:lnTo>
                          <a:pt x="2529" y="660"/>
                        </a:lnTo>
                        <a:lnTo>
                          <a:pt x="2332" y="522"/>
                        </a:lnTo>
                        <a:lnTo>
                          <a:pt x="2141" y="396"/>
                        </a:lnTo>
                        <a:lnTo>
                          <a:pt x="1943" y="288"/>
                        </a:lnTo>
                        <a:lnTo>
                          <a:pt x="1746" y="198"/>
                        </a:lnTo>
                        <a:lnTo>
                          <a:pt x="1555" y="126"/>
                        </a:lnTo>
                        <a:lnTo>
                          <a:pt x="1363" y="66"/>
                        </a:lnTo>
                        <a:lnTo>
                          <a:pt x="1184" y="24"/>
                        </a:lnTo>
                        <a:lnTo>
                          <a:pt x="1005" y="6"/>
                        </a:lnTo>
                        <a:lnTo>
                          <a:pt x="837" y="0"/>
                        </a:lnTo>
                        <a:lnTo>
                          <a:pt x="676" y="12"/>
                        </a:lnTo>
                        <a:lnTo>
                          <a:pt x="526" y="48"/>
                        </a:lnTo>
                        <a:lnTo>
                          <a:pt x="389" y="102"/>
                        </a:lnTo>
                        <a:lnTo>
                          <a:pt x="263" y="174"/>
                        </a:lnTo>
                        <a:lnTo>
                          <a:pt x="155" y="264"/>
                        </a:lnTo>
                        <a:lnTo>
                          <a:pt x="114" y="312"/>
                        </a:lnTo>
                        <a:lnTo>
                          <a:pt x="72" y="366"/>
                        </a:lnTo>
                        <a:lnTo>
                          <a:pt x="0" y="486"/>
                        </a:lnTo>
                        <a:lnTo>
                          <a:pt x="0" y="498"/>
                        </a:lnTo>
                        <a:lnTo>
                          <a:pt x="72" y="372"/>
                        </a:lnTo>
                        <a:lnTo>
                          <a:pt x="161" y="264"/>
                        </a:lnTo>
                        <a:lnTo>
                          <a:pt x="269" y="174"/>
                        </a:lnTo>
                        <a:lnTo>
                          <a:pt x="395" y="102"/>
                        </a:lnTo>
                        <a:lnTo>
                          <a:pt x="526" y="48"/>
                        </a:lnTo>
                        <a:lnTo>
                          <a:pt x="676" y="18"/>
                        </a:lnTo>
                        <a:lnTo>
                          <a:pt x="837" y="6"/>
                        </a:lnTo>
                        <a:lnTo>
                          <a:pt x="1005" y="6"/>
                        </a:lnTo>
                        <a:lnTo>
                          <a:pt x="1184" y="30"/>
                        </a:lnTo>
                        <a:lnTo>
                          <a:pt x="1363" y="72"/>
                        </a:lnTo>
                        <a:lnTo>
                          <a:pt x="1555" y="132"/>
                        </a:lnTo>
                        <a:lnTo>
                          <a:pt x="1746" y="204"/>
                        </a:lnTo>
                        <a:lnTo>
                          <a:pt x="1943" y="294"/>
                        </a:lnTo>
                        <a:lnTo>
                          <a:pt x="2135" y="402"/>
                        </a:lnTo>
                        <a:lnTo>
                          <a:pt x="2332" y="528"/>
                        </a:lnTo>
                        <a:lnTo>
                          <a:pt x="2523" y="666"/>
                        </a:lnTo>
                        <a:lnTo>
                          <a:pt x="2715" y="821"/>
                        </a:lnTo>
                        <a:lnTo>
                          <a:pt x="2900" y="989"/>
                        </a:lnTo>
                        <a:lnTo>
                          <a:pt x="3127" y="1223"/>
                        </a:lnTo>
                        <a:lnTo>
                          <a:pt x="3235" y="1349"/>
                        </a:lnTo>
                        <a:lnTo>
                          <a:pt x="3336" y="1469"/>
                        </a:lnTo>
                        <a:lnTo>
                          <a:pt x="3426" y="1595"/>
                        </a:lnTo>
                        <a:lnTo>
                          <a:pt x="3510" y="1727"/>
                        </a:lnTo>
                        <a:lnTo>
                          <a:pt x="3593" y="1853"/>
                        </a:lnTo>
                        <a:lnTo>
                          <a:pt x="3665" y="1984"/>
                        </a:lnTo>
                        <a:lnTo>
                          <a:pt x="3731" y="2110"/>
                        </a:lnTo>
                        <a:lnTo>
                          <a:pt x="3785" y="2236"/>
                        </a:lnTo>
                        <a:lnTo>
                          <a:pt x="3833" y="2368"/>
                        </a:lnTo>
                        <a:lnTo>
                          <a:pt x="3875" y="2494"/>
                        </a:lnTo>
                        <a:lnTo>
                          <a:pt x="3910" y="2614"/>
                        </a:lnTo>
                        <a:lnTo>
                          <a:pt x="3934" y="2740"/>
                        </a:lnTo>
                        <a:lnTo>
                          <a:pt x="3946" y="2860"/>
                        </a:lnTo>
                        <a:lnTo>
                          <a:pt x="3952" y="2973"/>
                        </a:lnTo>
                        <a:lnTo>
                          <a:pt x="3946" y="3123"/>
                        </a:lnTo>
                        <a:lnTo>
                          <a:pt x="3922" y="3255"/>
                        </a:lnTo>
                        <a:lnTo>
                          <a:pt x="3886" y="3387"/>
                        </a:lnTo>
                        <a:lnTo>
                          <a:pt x="3833" y="3501"/>
                        </a:lnTo>
                        <a:lnTo>
                          <a:pt x="3833" y="3501"/>
                        </a:lnTo>
                        <a:lnTo>
                          <a:pt x="3886" y="3387"/>
                        </a:lnTo>
                        <a:lnTo>
                          <a:pt x="3928" y="3255"/>
                        </a:lnTo>
                        <a:lnTo>
                          <a:pt x="3946" y="3123"/>
                        </a:lnTo>
                        <a:lnTo>
                          <a:pt x="3952" y="2973"/>
                        </a:lnTo>
                        <a:lnTo>
                          <a:pt x="3952" y="2973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680" name="Freeform 8"/>
                  <p:cNvSpPr>
                    <a:spLocks/>
                  </p:cNvSpPr>
                  <p:nvPr userDrawn="1"/>
                </p:nvSpPr>
                <p:spPr bwMode="hidden">
                  <a:xfrm>
                    <a:off x="406" y="953"/>
                    <a:ext cx="3803" cy="3363"/>
                  </a:xfrm>
                  <a:custGeom>
                    <a:avLst/>
                    <a:gdLst/>
                    <a:ahLst/>
                    <a:cxnLst>
                      <a:cxn ang="0">
                        <a:pos x="676" y="2416"/>
                      </a:cxn>
                      <a:cxn ang="0">
                        <a:pos x="419" y="2062"/>
                      </a:cxn>
                      <a:cxn ang="0">
                        <a:pos x="215" y="1703"/>
                      </a:cxn>
                      <a:cxn ang="0">
                        <a:pos x="78" y="1343"/>
                      </a:cxn>
                      <a:cxn ang="0">
                        <a:pos x="12" y="1001"/>
                      </a:cxn>
                      <a:cxn ang="0">
                        <a:pos x="18" y="701"/>
                      </a:cxn>
                      <a:cxn ang="0">
                        <a:pos x="96" y="450"/>
                      </a:cxn>
                      <a:cxn ang="0">
                        <a:pos x="239" y="246"/>
                      </a:cxn>
                      <a:cxn ang="0">
                        <a:pos x="580" y="48"/>
                      </a:cxn>
                      <a:cxn ang="0">
                        <a:pos x="1028" y="6"/>
                      </a:cxn>
                      <a:cxn ang="0">
                        <a:pos x="1543" y="120"/>
                      </a:cxn>
                      <a:cxn ang="0">
                        <a:pos x="2087" y="378"/>
                      </a:cxn>
                      <a:cxn ang="0">
                        <a:pos x="2631" y="773"/>
                      </a:cxn>
                      <a:cxn ang="0">
                        <a:pos x="3115" y="1265"/>
                      </a:cxn>
                      <a:cxn ang="0">
                        <a:pos x="3378" y="1625"/>
                      </a:cxn>
                      <a:cxn ang="0">
                        <a:pos x="3582" y="1984"/>
                      </a:cxn>
                      <a:cxn ang="0">
                        <a:pos x="3719" y="2344"/>
                      </a:cxn>
                      <a:cxn ang="0">
                        <a:pos x="3785" y="2686"/>
                      </a:cxn>
                      <a:cxn ang="0">
                        <a:pos x="3749" y="3105"/>
                      </a:cxn>
                      <a:cxn ang="0">
                        <a:pos x="3629" y="3363"/>
                      </a:cxn>
                      <a:cxn ang="0">
                        <a:pos x="3779" y="2967"/>
                      </a:cxn>
                      <a:cxn ang="0">
                        <a:pos x="3791" y="2794"/>
                      </a:cxn>
                      <a:cxn ang="0">
                        <a:pos x="3749" y="2458"/>
                      </a:cxn>
                      <a:cxn ang="0">
                        <a:pos x="3635" y="2104"/>
                      </a:cxn>
                      <a:cxn ang="0">
                        <a:pos x="3456" y="1739"/>
                      </a:cxn>
                      <a:cxn ang="0">
                        <a:pos x="3211" y="1385"/>
                      </a:cxn>
                      <a:cxn ang="0">
                        <a:pos x="2804" y="929"/>
                      </a:cxn>
                      <a:cxn ang="0">
                        <a:pos x="2272" y="492"/>
                      </a:cxn>
                      <a:cxn ang="0">
                        <a:pos x="1722" y="192"/>
                      </a:cxn>
                      <a:cxn ang="0">
                        <a:pos x="1190" y="24"/>
                      </a:cxn>
                      <a:cxn ang="0">
                        <a:pos x="717" y="12"/>
                      </a:cxn>
                      <a:cxn ang="0">
                        <a:pos x="335" y="162"/>
                      </a:cxn>
                      <a:cxn ang="0">
                        <a:pos x="132" y="378"/>
                      </a:cxn>
                      <a:cxn ang="0">
                        <a:pos x="36" y="612"/>
                      </a:cxn>
                      <a:cxn ang="0">
                        <a:pos x="0" y="893"/>
                      </a:cxn>
                      <a:cxn ang="0">
                        <a:pos x="42" y="1229"/>
                      </a:cxn>
                      <a:cxn ang="0">
                        <a:pos x="161" y="1583"/>
                      </a:cxn>
                      <a:cxn ang="0">
                        <a:pos x="341" y="1942"/>
                      </a:cxn>
                      <a:cxn ang="0">
                        <a:pos x="580" y="2302"/>
                      </a:cxn>
                      <a:cxn ang="0">
                        <a:pos x="987" y="2758"/>
                      </a:cxn>
                      <a:cxn ang="0">
                        <a:pos x="1596" y="3237"/>
                      </a:cxn>
                      <a:cxn ang="0">
                        <a:pos x="1596" y="3237"/>
                      </a:cxn>
                      <a:cxn ang="0">
                        <a:pos x="993" y="2758"/>
                      </a:cxn>
                    </a:cxnLst>
                    <a:rect l="0" t="0" r="r" b="b"/>
                    <a:pathLst>
                      <a:path w="3791" h="3363">
                        <a:moveTo>
                          <a:pt x="993" y="2758"/>
                        </a:moveTo>
                        <a:lnTo>
                          <a:pt x="777" y="2536"/>
                        </a:lnTo>
                        <a:lnTo>
                          <a:pt x="676" y="2416"/>
                        </a:lnTo>
                        <a:lnTo>
                          <a:pt x="586" y="2302"/>
                        </a:lnTo>
                        <a:lnTo>
                          <a:pt x="496" y="2182"/>
                        </a:lnTo>
                        <a:lnTo>
                          <a:pt x="419" y="2062"/>
                        </a:lnTo>
                        <a:lnTo>
                          <a:pt x="341" y="1942"/>
                        </a:lnTo>
                        <a:lnTo>
                          <a:pt x="275" y="1822"/>
                        </a:lnTo>
                        <a:lnTo>
                          <a:pt x="215" y="1703"/>
                        </a:lnTo>
                        <a:lnTo>
                          <a:pt x="161" y="1583"/>
                        </a:lnTo>
                        <a:lnTo>
                          <a:pt x="114" y="1463"/>
                        </a:lnTo>
                        <a:lnTo>
                          <a:pt x="78" y="1343"/>
                        </a:lnTo>
                        <a:lnTo>
                          <a:pt x="48" y="1229"/>
                        </a:lnTo>
                        <a:lnTo>
                          <a:pt x="24" y="1115"/>
                        </a:lnTo>
                        <a:lnTo>
                          <a:pt x="12" y="1001"/>
                        </a:lnTo>
                        <a:lnTo>
                          <a:pt x="6" y="893"/>
                        </a:lnTo>
                        <a:lnTo>
                          <a:pt x="12" y="797"/>
                        </a:lnTo>
                        <a:lnTo>
                          <a:pt x="18" y="701"/>
                        </a:lnTo>
                        <a:lnTo>
                          <a:pt x="42" y="612"/>
                        </a:lnTo>
                        <a:lnTo>
                          <a:pt x="66" y="528"/>
                        </a:lnTo>
                        <a:lnTo>
                          <a:pt x="96" y="450"/>
                        </a:lnTo>
                        <a:lnTo>
                          <a:pt x="138" y="378"/>
                        </a:lnTo>
                        <a:lnTo>
                          <a:pt x="185" y="306"/>
                        </a:lnTo>
                        <a:lnTo>
                          <a:pt x="239" y="246"/>
                        </a:lnTo>
                        <a:lnTo>
                          <a:pt x="341" y="162"/>
                        </a:lnTo>
                        <a:lnTo>
                          <a:pt x="454" y="96"/>
                        </a:lnTo>
                        <a:lnTo>
                          <a:pt x="580" y="48"/>
                        </a:lnTo>
                        <a:lnTo>
                          <a:pt x="723" y="18"/>
                        </a:lnTo>
                        <a:lnTo>
                          <a:pt x="867" y="6"/>
                        </a:lnTo>
                        <a:lnTo>
                          <a:pt x="1028" y="6"/>
                        </a:lnTo>
                        <a:lnTo>
                          <a:pt x="1196" y="30"/>
                        </a:lnTo>
                        <a:lnTo>
                          <a:pt x="1363" y="66"/>
                        </a:lnTo>
                        <a:lnTo>
                          <a:pt x="1543" y="120"/>
                        </a:lnTo>
                        <a:lnTo>
                          <a:pt x="1722" y="192"/>
                        </a:lnTo>
                        <a:lnTo>
                          <a:pt x="1901" y="282"/>
                        </a:lnTo>
                        <a:lnTo>
                          <a:pt x="2087" y="378"/>
                        </a:lnTo>
                        <a:lnTo>
                          <a:pt x="2272" y="498"/>
                        </a:lnTo>
                        <a:lnTo>
                          <a:pt x="2451" y="624"/>
                        </a:lnTo>
                        <a:lnTo>
                          <a:pt x="2631" y="773"/>
                        </a:lnTo>
                        <a:lnTo>
                          <a:pt x="2804" y="929"/>
                        </a:lnTo>
                        <a:lnTo>
                          <a:pt x="3019" y="1151"/>
                        </a:lnTo>
                        <a:lnTo>
                          <a:pt x="3115" y="1265"/>
                        </a:lnTo>
                        <a:lnTo>
                          <a:pt x="3211" y="1385"/>
                        </a:lnTo>
                        <a:lnTo>
                          <a:pt x="3295" y="1505"/>
                        </a:lnTo>
                        <a:lnTo>
                          <a:pt x="3378" y="1625"/>
                        </a:lnTo>
                        <a:lnTo>
                          <a:pt x="3450" y="1745"/>
                        </a:lnTo>
                        <a:lnTo>
                          <a:pt x="3522" y="1864"/>
                        </a:lnTo>
                        <a:lnTo>
                          <a:pt x="3582" y="1984"/>
                        </a:lnTo>
                        <a:lnTo>
                          <a:pt x="3635" y="2104"/>
                        </a:lnTo>
                        <a:lnTo>
                          <a:pt x="3677" y="2224"/>
                        </a:lnTo>
                        <a:lnTo>
                          <a:pt x="3719" y="2344"/>
                        </a:lnTo>
                        <a:lnTo>
                          <a:pt x="3749" y="2458"/>
                        </a:lnTo>
                        <a:lnTo>
                          <a:pt x="3773" y="2572"/>
                        </a:lnTo>
                        <a:lnTo>
                          <a:pt x="3785" y="2686"/>
                        </a:lnTo>
                        <a:lnTo>
                          <a:pt x="3791" y="2794"/>
                        </a:lnTo>
                        <a:lnTo>
                          <a:pt x="3779" y="2955"/>
                        </a:lnTo>
                        <a:lnTo>
                          <a:pt x="3749" y="3105"/>
                        </a:lnTo>
                        <a:lnTo>
                          <a:pt x="3695" y="3243"/>
                        </a:lnTo>
                        <a:lnTo>
                          <a:pt x="3623" y="3363"/>
                        </a:lnTo>
                        <a:lnTo>
                          <a:pt x="3629" y="3363"/>
                        </a:lnTo>
                        <a:lnTo>
                          <a:pt x="3701" y="3243"/>
                        </a:lnTo>
                        <a:lnTo>
                          <a:pt x="3749" y="3111"/>
                        </a:lnTo>
                        <a:lnTo>
                          <a:pt x="3779" y="2967"/>
                        </a:lnTo>
                        <a:lnTo>
                          <a:pt x="3791" y="2806"/>
                        </a:lnTo>
                        <a:lnTo>
                          <a:pt x="3791" y="2800"/>
                        </a:lnTo>
                        <a:lnTo>
                          <a:pt x="3791" y="2794"/>
                        </a:lnTo>
                        <a:lnTo>
                          <a:pt x="3785" y="2686"/>
                        </a:lnTo>
                        <a:lnTo>
                          <a:pt x="3773" y="2572"/>
                        </a:lnTo>
                        <a:lnTo>
                          <a:pt x="3749" y="2458"/>
                        </a:lnTo>
                        <a:lnTo>
                          <a:pt x="3719" y="2338"/>
                        </a:lnTo>
                        <a:lnTo>
                          <a:pt x="3683" y="2224"/>
                        </a:lnTo>
                        <a:lnTo>
                          <a:pt x="3635" y="2104"/>
                        </a:lnTo>
                        <a:lnTo>
                          <a:pt x="3582" y="1984"/>
                        </a:lnTo>
                        <a:lnTo>
                          <a:pt x="3522" y="1864"/>
                        </a:lnTo>
                        <a:lnTo>
                          <a:pt x="3456" y="1739"/>
                        </a:lnTo>
                        <a:lnTo>
                          <a:pt x="3378" y="1619"/>
                        </a:lnTo>
                        <a:lnTo>
                          <a:pt x="3300" y="1499"/>
                        </a:lnTo>
                        <a:lnTo>
                          <a:pt x="3211" y="1385"/>
                        </a:lnTo>
                        <a:lnTo>
                          <a:pt x="3121" y="1265"/>
                        </a:lnTo>
                        <a:lnTo>
                          <a:pt x="3019" y="1151"/>
                        </a:lnTo>
                        <a:lnTo>
                          <a:pt x="2804" y="929"/>
                        </a:lnTo>
                        <a:lnTo>
                          <a:pt x="2631" y="767"/>
                        </a:lnTo>
                        <a:lnTo>
                          <a:pt x="2451" y="624"/>
                        </a:lnTo>
                        <a:lnTo>
                          <a:pt x="2272" y="492"/>
                        </a:lnTo>
                        <a:lnTo>
                          <a:pt x="2087" y="378"/>
                        </a:lnTo>
                        <a:lnTo>
                          <a:pt x="1901" y="276"/>
                        </a:lnTo>
                        <a:lnTo>
                          <a:pt x="1722" y="192"/>
                        </a:lnTo>
                        <a:lnTo>
                          <a:pt x="1543" y="120"/>
                        </a:lnTo>
                        <a:lnTo>
                          <a:pt x="1363" y="66"/>
                        </a:lnTo>
                        <a:lnTo>
                          <a:pt x="1190" y="24"/>
                        </a:lnTo>
                        <a:lnTo>
                          <a:pt x="1028" y="6"/>
                        </a:lnTo>
                        <a:lnTo>
                          <a:pt x="867" y="0"/>
                        </a:lnTo>
                        <a:lnTo>
                          <a:pt x="717" y="12"/>
                        </a:lnTo>
                        <a:lnTo>
                          <a:pt x="580" y="42"/>
                        </a:lnTo>
                        <a:lnTo>
                          <a:pt x="448" y="90"/>
                        </a:lnTo>
                        <a:lnTo>
                          <a:pt x="335" y="162"/>
                        </a:lnTo>
                        <a:lnTo>
                          <a:pt x="233" y="246"/>
                        </a:lnTo>
                        <a:lnTo>
                          <a:pt x="179" y="306"/>
                        </a:lnTo>
                        <a:lnTo>
                          <a:pt x="132" y="378"/>
                        </a:lnTo>
                        <a:lnTo>
                          <a:pt x="90" y="450"/>
                        </a:lnTo>
                        <a:lnTo>
                          <a:pt x="60" y="528"/>
                        </a:lnTo>
                        <a:lnTo>
                          <a:pt x="36" y="612"/>
                        </a:lnTo>
                        <a:lnTo>
                          <a:pt x="12" y="701"/>
                        </a:lnTo>
                        <a:lnTo>
                          <a:pt x="6" y="797"/>
                        </a:lnTo>
                        <a:lnTo>
                          <a:pt x="0" y="893"/>
                        </a:lnTo>
                        <a:lnTo>
                          <a:pt x="6" y="1001"/>
                        </a:lnTo>
                        <a:lnTo>
                          <a:pt x="24" y="1115"/>
                        </a:lnTo>
                        <a:lnTo>
                          <a:pt x="42" y="1229"/>
                        </a:lnTo>
                        <a:lnTo>
                          <a:pt x="78" y="1343"/>
                        </a:lnTo>
                        <a:lnTo>
                          <a:pt x="114" y="1463"/>
                        </a:lnTo>
                        <a:lnTo>
                          <a:pt x="161" y="1583"/>
                        </a:lnTo>
                        <a:lnTo>
                          <a:pt x="215" y="1703"/>
                        </a:lnTo>
                        <a:lnTo>
                          <a:pt x="275" y="1822"/>
                        </a:lnTo>
                        <a:lnTo>
                          <a:pt x="341" y="1942"/>
                        </a:lnTo>
                        <a:lnTo>
                          <a:pt x="413" y="2062"/>
                        </a:lnTo>
                        <a:lnTo>
                          <a:pt x="496" y="2182"/>
                        </a:lnTo>
                        <a:lnTo>
                          <a:pt x="580" y="2302"/>
                        </a:lnTo>
                        <a:lnTo>
                          <a:pt x="676" y="2422"/>
                        </a:lnTo>
                        <a:lnTo>
                          <a:pt x="771" y="2536"/>
                        </a:lnTo>
                        <a:lnTo>
                          <a:pt x="987" y="2758"/>
                        </a:lnTo>
                        <a:lnTo>
                          <a:pt x="1184" y="2931"/>
                        </a:lnTo>
                        <a:lnTo>
                          <a:pt x="1387" y="3093"/>
                        </a:lnTo>
                        <a:lnTo>
                          <a:pt x="1596" y="3237"/>
                        </a:lnTo>
                        <a:lnTo>
                          <a:pt x="1800" y="3363"/>
                        </a:lnTo>
                        <a:lnTo>
                          <a:pt x="1806" y="3363"/>
                        </a:lnTo>
                        <a:lnTo>
                          <a:pt x="1596" y="3237"/>
                        </a:lnTo>
                        <a:lnTo>
                          <a:pt x="1393" y="3093"/>
                        </a:lnTo>
                        <a:lnTo>
                          <a:pt x="1190" y="2931"/>
                        </a:lnTo>
                        <a:lnTo>
                          <a:pt x="993" y="2758"/>
                        </a:lnTo>
                        <a:lnTo>
                          <a:pt x="993" y="2758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681" name="Freeform 9"/>
                  <p:cNvSpPr>
                    <a:spLocks/>
                  </p:cNvSpPr>
                  <p:nvPr userDrawn="1"/>
                </p:nvSpPr>
                <p:spPr bwMode="hidden">
                  <a:xfrm>
                    <a:off x="514" y="1091"/>
                    <a:ext cx="3538" cy="3225"/>
                  </a:xfrm>
                  <a:custGeom>
                    <a:avLst/>
                    <a:gdLst/>
                    <a:ahLst/>
                    <a:cxnLst>
                      <a:cxn ang="0">
                        <a:pos x="538" y="2146"/>
                      </a:cxn>
                      <a:cxn ang="0">
                        <a:pos x="317" y="1816"/>
                      </a:cxn>
                      <a:cxn ang="0">
                        <a:pos x="149" y="1481"/>
                      </a:cxn>
                      <a:cxn ang="0">
                        <a:pos x="41" y="1151"/>
                      </a:cxn>
                      <a:cxn ang="0">
                        <a:pos x="0" y="839"/>
                      </a:cxn>
                      <a:cxn ang="0">
                        <a:pos x="30" y="575"/>
                      </a:cxn>
                      <a:cxn ang="0">
                        <a:pos x="125" y="354"/>
                      </a:cxn>
                      <a:cxn ang="0">
                        <a:pos x="317" y="150"/>
                      </a:cxn>
                      <a:cxn ang="0">
                        <a:pos x="669" y="12"/>
                      </a:cxn>
                      <a:cxn ang="0">
                        <a:pos x="1112" y="24"/>
                      </a:cxn>
                      <a:cxn ang="0">
                        <a:pos x="1608" y="174"/>
                      </a:cxn>
                      <a:cxn ang="0">
                        <a:pos x="2116" y="456"/>
                      </a:cxn>
                      <a:cxn ang="0">
                        <a:pos x="2613" y="857"/>
                      </a:cxn>
                      <a:cxn ang="0">
                        <a:pos x="3073" y="1391"/>
                      </a:cxn>
                      <a:cxn ang="0">
                        <a:pos x="3276" y="1726"/>
                      </a:cxn>
                      <a:cxn ang="0">
                        <a:pos x="3426" y="2062"/>
                      </a:cxn>
                      <a:cxn ang="0">
                        <a:pos x="3509" y="2386"/>
                      </a:cxn>
                      <a:cxn ang="0">
                        <a:pos x="3521" y="2680"/>
                      </a:cxn>
                      <a:cxn ang="0">
                        <a:pos x="3474" y="2931"/>
                      </a:cxn>
                      <a:cxn ang="0">
                        <a:pos x="3360" y="3141"/>
                      </a:cxn>
                      <a:cxn ang="0">
                        <a:pos x="3282" y="3225"/>
                      </a:cxn>
                      <a:cxn ang="0">
                        <a:pos x="3312" y="3201"/>
                      </a:cxn>
                      <a:cxn ang="0">
                        <a:pos x="3444" y="3009"/>
                      </a:cxn>
                      <a:cxn ang="0">
                        <a:pos x="3515" y="2769"/>
                      </a:cxn>
                      <a:cxn ang="0">
                        <a:pos x="3521" y="2488"/>
                      </a:cxn>
                      <a:cxn ang="0">
                        <a:pos x="3462" y="2170"/>
                      </a:cxn>
                      <a:cxn ang="0">
                        <a:pos x="3336" y="1834"/>
                      </a:cxn>
                      <a:cxn ang="0">
                        <a:pos x="3145" y="1499"/>
                      </a:cxn>
                      <a:cxn ang="0">
                        <a:pos x="2816" y="1061"/>
                      </a:cxn>
                      <a:cxn ang="0">
                        <a:pos x="2284" y="575"/>
                      </a:cxn>
                      <a:cxn ang="0">
                        <a:pos x="1775" y="252"/>
                      </a:cxn>
                      <a:cxn ang="0">
                        <a:pos x="1273" y="60"/>
                      </a:cxn>
                      <a:cxn ang="0">
                        <a:pos x="807" y="0"/>
                      </a:cxn>
                      <a:cxn ang="0">
                        <a:pos x="418" y="84"/>
                      </a:cxn>
                      <a:cxn ang="0">
                        <a:pos x="167" y="288"/>
                      </a:cxn>
                      <a:cxn ang="0">
                        <a:pos x="53" y="498"/>
                      </a:cxn>
                      <a:cxn ang="0">
                        <a:pos x="0" y="749"/>
                      </a:cxn>
                      <a:cxn ang="0">
                        <a:pos x="18" y="1043"/>
                      </a:cxn>
                      <a:cxn ang="0">
                        <a:pos x="101" y="1373"/>
                      </a:cxn>
                      <a:cxn ang="0">
                        <a:pos x="251" y="1708"/>
                      </a:cxn>
                      <a:cxn ang="0">
                        <a:pos x="454" y="2038"/>
                      </a:cxn>
                      <a:cxn ang="0">
                        <a:pos x="914" y="2572"/>
                      </a:cxn>
                      <a:cxn ang="0">
                        <a:pos x="1255" y="2865"/>
                      </a:cxn>
                      <a:cxn ang="0">
                        <a:pos x="1608" y="3099"/>
                      </a:cxn>
                      <a:cxn ang="0">
                        <a:pos x="1853" y="3225"/>
                      </a:cxn>
                      <a:cxn ang="0">
                        <a:pos x="1494" y="3027"/>
                      </a:cxn>
                      <a:cxn ang="0">
                        <a:pos x="1142" y="2769"/>
                      </a:cxn>
                    </a:cxnLst>
                    <a:rect l="0" t="0" r="r" b="b"/>
                    <a:pathLst>
                      <a:path w="3527" h="3225">
                        <a:moveTo>
                          <a:pt x="914" y="2572"/>
                        </a:moveTo>
                        <a:lnTo>
                          <a:pt x="717" y="2362"/>
                        </a:lnTo>
                        <a:lnTo>
                          <a:pt x="538" y="2146"/>
                        </a:lnTo>
                        <a:lnTo>
                          <a:pt x="460" y="2038"/>
                        </a:lnTo>
                        <a:lnTo>
                          <a:pt x="382" y="1930"/>
                        </a:lnTo>
                        <a:lnTo>
                          <a:pt x="317" y="1816"/>
                        </a:lnTo>
                        <a:lnTo>
                          <a:pt x="251" y="1702"/>
                        </a:lnTo>
                        <a:lnTo>
                          <a:pt x="197" y="1589"/>
                        </a:lnTo>
                        <a:lnTo>
                          <a:pt x="149" y="1481"/>
                        </a:lnTo>
                        <a:lnTo>
                          <a:pt x="107" y="1367"/>
                        </a:lnTo>
                        <a:lnTo>
                          <a:pt x="71" y="1259"/>
                        </a:lnTo>
                        <a:lnTo>
                          <a:pt x="41" y="1151"/>
                        </a:lnTo>
                        <a:lnTo>
                          <a:pt x="18" y="1043"/>
                        </a:lnTo>
                        <a:lnTo>
                          <a:pt x="6" y="941"/>
                        </a:lnTo>
                        <a:lnTo>
                          <a:pt x="0" y="839"/>
                        </a:lnTo>
                        <a:lnTo>
                          <a:pt x="6" y="749"/>
                        </a:lnTo>
                        <a:lnTo>
                          <a:pt x="12" y="659"/>
                        </a:lnTo>
                        <a:lnTo>
                          <a:pt x="30" y="575"/>
                        </a:lnTo>
                        <a:lnTo>
                          <a:pt x="59" y="498"/>
                        </a:lnTo>
                        <a:lnTo>
                          <a:pt x="89" y="420"/>
                        </a:lnTo>
                        <a:lnTo>
                          <a:pt x="125" y="354"/>
                        </a:lnTo>
                        <a:lnTo>
                          <a:pt x="173" y="288"/>
                        </a:lnTo>
                        <a:lnTo>
                          <a:pt x="221" y="228"/>
                        </a:lnTo>
                        <a:lnTo>
                          <a:pt x="317" y="150"/>
                        </a:lnTo>
                        <a:lnTo>
                          <a:pt x="424" y="90"/>
                        </a:lnTo>
                        <a:lnTo>
                          <a:pt x="544" y="42"/>
                        </a:lnTo>
                        <a:lnTo>
                          <a:pt x="669" y="12"/>
                        </a:lnTo>
                        <a:lnTo>
                          <a:pt x="813" y="0"/>
                        </a:lnTo>
                        <a:lnTo>
                          <a:pt x="956" y="6"/>
                        </a:lnTo>
                        <a:lnTo>
                          <a:pt x="1112" y="24"/>
                        </a:lnTo>
                        <a:lnTo>
                          <a:pt x="1273" y="60"/>
                        </a:lnTo>
                        <a:lnTo>
                          <a:pt x="1441" y="114"/>
                        </a:lnTo>
                        <a:lnTo>
                          <a:pt x="1608" y="174"/>
                        </a:lnTo>
                        <a:lnTo>
                          <a:pt x="1775" y="258"/>
                        </a:lnTo>
                        <a:lnTo>
                          <a:pt x="1949" y="348"/>
                        </a:lnTo>
                        <a:lnTo>
                          <a:pt x="2116" y="456"/>
                        </a:lnTo>
                        <a:lnTo>
                          <a:pt x="2284" y="575"/>
                        </a:lnTo>
                        <a:lnTo>
                          <a:pt x="2451" y="713"/>
                        </a:lnTo>
                        <a:lnTo>
                          <a:pt x="2613" y="857"/>
                        </a:lnTo>
                        <a:lnTo>
                          <a:pt x="2810" y="1067"/>
                        </a:lnTo>
                        <a:lnTo>
                          <a:pt x="2989" y="1283"/>
                        </a:lnTo>
                        <a:lnTo>
                          <a:pt x="3073" y="1391"/>
                        </a:lnTo>
                        <a:lnTo>
                          <a:pt x="3145" y="1505"/>
                        </a:lnTo>
                        <a:lnTo>
                          <a:pt x="3216" y="1612"/>
                        </a:lnTo>
                        <a:lnTo>
                          <a:pt x="3276" y="1726"/>
                        </a:lnTo>
                        <a:lnTo>
                          <a:pt x="3330" y="1840"/>
                        </a:lnTo>
                        <a:lnTo>
                          <a:pt x="3384" y="1948"/>
                        </a:lnTo>
                        <a:lnTo>
                          <a:pt x="3426" y="2062"/>
                        </a:lnTo>
                        <a:lnTo>
                          <a:pt x="3462" y="2170"/>
                        </a:lnTo>
                        <a:lnTo>
                          <a:pt x="3491" y="2278"/>
                        </a:lnTo>
                        <a:lnTo>
                          <a:pt x="3509" y="2386"/>
                        </a:lnTo>
                        <a:lnTo>
                          <a:pt x="3521" y="2488"/>
                        </a:lnTo>
                        <a:lnTo>
                          <a:pt x="3527" y="2590"/>
                        </a:lnTo>
                        <a:lnTo>
                          <a:pt x="3521" y="2680"/>
                        </a:lnTo>
                        <a:lnTo>
                          <a:pt x="3515" y="2769"/>
                        </a:lnTo>
                        <a:lnTo>
                          <a:pt x="3497" y="2853"/>
                        </a:lnTo>
                        <a:lnTo>
                          <a:pt x="3474" y="2931"/>
                        </a:lnTo>
                        <a:lnTo>
                          <a:pt x="3438" y="3009"/>
                        </a:lnTo>
                        <a:lnTo>
                          <a:pt x="3402" y="3075"/>
                        </a:lnTo>
                        <a:lnTo>
                          <a:pt x="3360" y="3141"/>
                        </a:lnTo>
                        <a:lnTo>
                          <a:pt x="3306" y="3201"/>
                        </a:lnTo>
                        <a:lnTo>
                          <a:pt x="3294" y="3213"/>
                        </a:lnTo>
                        <a:lnTo>
                          <a:pt x="3282" y="3225"/>
                        </a:lnTo>
                        <a:lnTo>
                          <a:pt x="3288" y="3225"/>
                        </a:lnTo>
                        <a:lnTo>
                          <a:pt x="3300" y="3213"/>
                        </a:lnTo>
                        <a:lnTo>
                          <a:pt x="3312" y="3201"/>
                        </a:lnTo>
                        <a:lnTo>
                          <a:pt x="3366" y="3141"/>
                        </a:lnTo>
                        <a:lnTo>
                          <a:pt x="3408" y="3075"/>
                        </a:lnTo>
                        <a:lnTo>
                          <a:pt x="3444" y="3009"/>
                        </a:lnTo>
                        <a:lnTo>
                          <a:pt x="3474" y="2931"/>
                        </a:lnTo>
                        <a:lnTo>
                          <a:pt x="3497" y="2853"/>
                        </a:lnTo>
                        <a:lnTo>
                          <a:pt x="3515" y="2769"/>
                        </a:lnTo>
                        <a:lnTo>
                          <a:pt x="3527" y="2680"/>
                        </a:lnTo>
                        <a:lnTo>
                          <a:pt x="3527" y="2590"/>
                        </a:lnTo>
                        <a:lnTo>
                          <a:pt x="3521" y="2488"/>
                        </a:lnTo>
                        <a:lnTo>
                          <a:pt x="3509" y="2386"/>
                        </a:lnTo>
                        <a:lnTo>
                          <a:pt x="3491" y="2278"/>
                        </a:lnTo>
                        <a:lnTo>
                          <a:pt x="3462" y="2170"/>
                        </a:lnTo>
                        <a:lnTo>
                          <a:pt x="3426" y="2056"/>
                        </a:lnTo>
                        <a:lnTo>
                          <a:pt x="3384" y="1948"/>
                        </a:lnTo>
                        <a:lnTo>
                          <a:pt x="3336" y="1834"/>
                        </a:lnTo>
                        <a:lnTo>
                          <a:pt x="3276" y="1726"/>
                        </a:lnTo>
                        <a:lnTo>
                          <a:pt x="3216" y="1612"/>
                        </a:lnTo>
                        <a:lnTo>
                          <a:pt x="3145" y="1499"/>
                        </a:lnTo>
                        <a:lnTo>
                          <a:pt x="3073" y="1391"/>
                        </a:lnTo>
                        <a:lnTo>
                          <a:pt x="2989" y="1277"/>
                        </a:lnTo>
                        <a:lnTo>
                          <a:pt x="2816" y="1061"/>
                        </a:lnTo>
                        <a:lnTo>
                          <a:pt x="2613" y="857"/>
                        </a:lnTo>
                        <a:lnTo>
                          <a:pt x="2451" y="707"/>
                        </a:lnTo>
                        <a:lnTo>
                          <a:pt x="2284" y="575"/>
                        </a:lnTo>
                        <a:lnTo>
                          <a:pt x="2116" y="456"/>
                        </a:lnTo>
                        <a:lnTo>
                          <a:pt x="1949" y="348"/>
                        </a:lnTo>
                        <a:lnTo>
                          <a:pt x="1775" y="252"/>
                        </a:lnTo>
                        <a:lnTo>
                          <a:pt x="1608" y="174"/>
                        </a:lnTo>
                        <a:lnTo>
                          <a:pt x="1435" y="108"/>
                        </a:lnTo>
                        <a:lnTo>
                          <a:pt x="1273" y="60"/>
                        </a:lnTo>
                        <a:lnTo>
                          <a:pt x="1112" y="24"/>
                        </a:lnTo>
                        <a:lnTo>
                          <a:pt x="956" y="0"/>
                        </a:lnTo>
                        <a:lnTo>
                          <a:pt x="807" y="0"/>
                        </a:lnTo>
                        <a:lnTo>
                          <a:pt x="669" y="12"/>
                        </a:lnTo>
                        <a:lnTo>
                          <a:pt x="538" y="42"/>
                        </a:lnTo>
                        <a:lnTo>
                          <a:pt x="418" y="84"/>
                        </a:lnTo>
                        <a:lnTo>
                          <a:pt x="311" y="150"/>
                        </a:lnTo>
                        <a:lnTo>
                          <a:pt x="215" y="228"/>
                        </a:lnTo>
                        <a:lnTo>
                          <a:pt x="167" y="288"/>
                        </a:lnTo>
                        <a:lnTo>
                          <a:pt x="119" y="354"/>
                        </a:lnTo>
                        <a:lnTo>
                          <a:pt x="83" y="420"/>
                        </a:lnTo>
                        <a:lnTo>
                          <a:pt x="53" y="498"/>
                        </a:lnTo>
                        <a:lnTo>
                          <a:pt x="30" y="575"/>
                        </a:lnTo>
                        <a:lnTo>
                          <a:pt x="12" y="659"/>
                        </a:lnTo>
                        <a:lnTo>
                          <a:pt x="0" y="749"/>
                        </a:lnTo>
                        <a:lnTo>
                          <a:pt x="0" y="839"/>
                        </a:lnTo>
                        <a:lnTo>
                          <a:pt x="6" y="941"/>
                        </a:lnTo>
                        <a:lnTo>
                          <a:pt x="18" y="1043"/>
                        </a:lnTo>
                        <a:lnTo>
                          <a:pt x="35" y="1151"/>
                        </a:lnTo>
                        <a:lnTo>
                          <a:pt x="65" y="1259"/>
                        </a:lnTo>
                        <a:lnTo>
                          <a:pt x="101" y="1373"/>
                        </a:lnTo>
                        <a:lnTo>
                          <a:pt x="143" y="1481"/>
                        </a:lnTo>
                        <a:lnTo>
                          <a:pt x="191" y="1595"/>
                        </a:lnTo>
                        <a:lnTo>
                          <a:pt x="251" y="1708"/>
                        </a:lnTo>
                        <a:lnTo>
                          <a:pt x="311" y="1816"/>
                        </a:lnTo>
                        <a:lnTo>
                          <a:pt x="382" y="1930"/>
                        </a:lnTo>
                        <a:lnTo>
                          <a:pt x="454" y="2038"/>
                        </a:lnTo>
                        <a:lnTo>
                          <a:pt x="538" y="2152"/>
                        </a:lnTo>
                        <a:lnTo>
                          <a:pt x="717" y="2368"/>
                        </a:lnTo>
                        <a:lnTo>
                          <a:pt x="914" y="2572"/>
                        </a:lnTo>
                        <a:lnTo>
                          <a:pt x="1028" y="2674"/>
                        </a:lnTo>
                        <a:lnTo>
                          <a:pt x="1142" y="2775"/>
                        </a:lnTo>
                        <a:lnTo>
                          <a:pt x="1255" y="2865"/>
                        </a:lnTo>
                        <a:lnTo>
                          <a:pt x="1369" y="2949"/>
                        </a:lnTo>
                        <a:lnTo>
                          <a:pt x="1488" y="3027"/>
                        </a:lnTo>
                        <a:lnTo>
                          <a:pt x="1608" y="3099"/>
                        </a:lnTo>
                        <a:lnTo>
                          <a:pt x="1722" y="3165"/>
                        </a:lnTo>
                        <a:lnTo>
                          <a:pt x="1841" y="3225"/>
                        </a:lnTo>
                        <a:lnTo>
                          <a:pt x="1853" y="3225"/>
                        </a:lnTo>
                        <a:lnTo>
                          <a:pt x="1734" y="3165"/>
                        </a:lnTo>
                        <a:lnTo>
                          <a:pt x="1614" y="3099"/>
                        </a:lnTo>
                        <a:lnTo>
                          <a:pt x="1494" y="3027"/>
                        </a:lnTo>
                        <a:lnTo>
                          <a:pt x="1375" y="2949"/>
                        </a:lnTo>
                        <a:lnTo>
                          <a:pt x="1261" y="2865"/>
                        </a:lnTo>
                        <a:lnTo>
                          <a:pt x="1142" y="2769"/>
                        </a:lnTo>
                        <a:lnTo>
                          <a:pt x="914" y="2572"/>
                        </a:lnTo>
                        <a:lnTo>
                          <a:pt x="914" y="2572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28682" name="Group 10"/>
                  <p:cNvGrpSpPr>
                    <a:grpSpLocks/>
                  </p:cNvGrpSpPr>
                  <p:nvPr userDrawn="1"/>
                </p:nvGrpSpPr>
                <p:grpSpPr bwMode="auto">
                  <a:xfrm>
                    <a:off x="0" y="522"/>
                    <a:ext cx="4751" cy="3794"/>
                    <a:chOff x="0" y="522"/>
                    <a:chExt cx="4751" cy="3794"/>
                  </a:xfrm>
                </p:grpSpPr>
                <p:sp>
                  <p:nvSpPr>
                    <p:cNvPr id="28683" name="Freeform 11"/>
                    <p:cNvSpPr>
                      <a:spLocks/>
                    </p:cNvSpPr>
                    <p:nvPr userDrawn="1"/>
                  </p:nvSpPr>
                  <p:spPr bwMode="hidden">
                    <a:xfrm>
                      <a:off x="400" y="522"/>
                      <a:ext cx="4264" cy="3794"/>
                    </a:xfrm>
                    <a:custGeom>
                      <a:avLst/>
                      <a:gdLst/>
                      <a:ahLst/>
                      <a:cxnLst>
                        <a:cxn ang="0">
                          <a:pos x="4245" y="3237"/>
                        </a:cxn>
                        <a:cxn ang="0">
                          <a:pos x="4203" y="2961"/>
                        </a:cxn>
                        <a:cxn ang="0">
                          <a:pos x="4120" y="2679"/>
                        </a:cxn>
                        <a:cxn ang="0">
                          <a:pos x="4000" y="2391"/>
                        </a:cxn>
                        <a:cxn ang="0">
                          <a:pos x="3845" y="2098"/>
                        </a:cxn>
                        <a:cxn ang="0">
                          <a:pos x="3659" y="1810"/>
                        </a:cxn>
                        <a:cxn ang="0">
                          <a:pos x="3438" y="1528"/>
                        </a:cxn>
                        <a:cxn ang="0">
                          <a:pos x="3193" y="1252"/>
                        </a:cxn>
                        <a:cxn ang="0">
                          <a:pos x="2858" y="935"/>
                        </a:cxn>
                        <a:cxn ang="0">
                          <a:pos x="2434" y="605"/>
                        </a:cxn>
                        <a:cxn ang="0">
                          <a:pos x="1991" y="341"/>
                        </a:cxn>
                        <a:cxn ang="0">
                          <a:pos x="1549" y="143"/>
                        </a:cxn>
                        <a:cxn ang="0">
                          <a:pos x="1124" y="35"/>
                        </a:cxn>
                        <a:cxn ang="0">
                          <a:pos x="741" y="0"/>
                        </a:cxn>
                        <a:cxn ang="0">
                          <a:pos x="401" y="47"/>
                        </a:cxn>
                        <a:cxn ang="0">
                          <a:pos x="120" y="173"/>
                        </a:cxn>
                        <a:cxn ang="0">
                          <a:pos x="0" y="269"/>
                        </a:cxn>
                        <a:cxn ang="0">
                          <a:pos x="263" y="101"/>
                        </a:cxn>
                        <a:cxn ang="0">
                          <a:pos x="586" y="18"/>
                        </a:cxn>
                        <a:cxn ang="0">
                          <a:pos x="957" y="18"/>
                        </a:cxn>
                        <a:cxn ang="0">
                          <a:pos x="1357" y="95"/>
                        </a:cxn>
                        <a:cxn ang="0">
                          <a:pos x="1782" y="245"/>
                        </a:cxn>
                        <a:cxn ang="0">
                          <a:pos x="2212" y="467"/>
                        </a:cxn>
                        <a:cxn ang="0">
                          <a:pos x="2643" y="761"/>
                        </a:cxn>
                        <a:cxn ang="0">
                          <a:pos x="3061" y="1120"/>
                        </a:cxn>
                        <a:cxn ang="0">
                          <a:pos x="3318" y="1390"/>
                        </a:cxn>
                        <a:cxn ang="0">
                          <a:pos x="3552" y="1666"/>
                        </a:cxn>
                        <a:cxn ang="0">
                          <a:pos x="3755" y="1954"/>
                        </a:cxn>
                        <a:cxn ang="0">
                          <a:pos x="3922" y="2247"/>
                        </a:cxn>
                        <a:cxn ang="0">
                          <a:pos x="4060" y="2535"/>
                        </a:cxn>
                        <a:cxn ang="0">
                          <a:pos x="4162" y="2823"/>
                        </a:cxn>
                        <a:cxn ang="0">
                          <a:pos x="4221" y="3105"/>
                        </a:cxn>
                        <a:cxn ang="0">
                          <a:pos x="4245" y="3368"/>
                        </a:cxn>
                        <a:cxn ang="0">
                          <a:pos x="4233" y="3590"/>
                        </a:cxn>
                        <a:cxn ang="0">
                          <a:pos x="4185" y="3794"/>
                        </a:cxn>
                        <a:cxn ang="0">
                          <a:pos x="4215" y="3692"/>
                        </a:cxn>
                        <a:cxn ang="0">
                          <a:pos x="4245" y="3482"/>
                        </a:cxn>
                        <a:cxn ang="0">
                          <a:pos x="4251" y="3368"/>
                        </a:cxn>
                      </a:cxnLst>
                      <a:rect l="0" t="0" r="r" b="b"/>
                      <a:pathLst>
                        <a:path w="4251" h="3794">
                          <a:moveTo>
                            <a:pt x="4251" y="3368"/>
                          </a:moveTo>
                          <a:lnTo>
                            <a:pt x="4245" y="3237"/>
                          </a:lnTo>
                          <a:lnTo>
                            <a:pt x="4227" y="3099"/>
                          </a:lnTo>
                          <a:lnTo>
                            <a:pt x="4203" y="2961"/>
                          </a:lnTo>
                          <a:lnTo>
                            <a:pt x="4167" y="2823"/>
                          </a:lnTo>
                          <a:lnTo>
                            <a:pt x="4120" y="2679"/>
                          </a:lnTo>
                          <a:lnTo>
                            <a:pt x="4066" y="2535"/>
                          </a:lnTo>
                          <a:lnTo>
                            <a:pt x="4000" y="2391"/>
                          </a:lnTo>
                          <a:lnTo>
                            <a:pt x="3928" y="2247"/>
                          </a:lnTo>
                          <a:lnTo>
                            <a:pt x="3845" y="2098"/>
                          </a:lnTo>
                          <a:lnTo>
                            <a:pt x="3755" y="1954"/>
                          </a:lnTo>
                          <a:lnTo>
                            <a:pt x="3659" y="1810"/>
                          </a:lnTo>
                          <a:lnTo>
                            <a:pt x="3552" y="1666"/>
                          </a:lnTo>
                          <a:lnTo>
                            <a:pt x="3438" y="1528"/>
                          </a:lnTo>
                          <a:lnTo>
                            <a:pt x="3318" y="1390"/>
                          </a:lnTo>
                          <a:lnTo>
                            <a:pt x="3193" y="1252"/>
                          </a:lnTo>
                          <a:lnTo>
                            <a:pt x="3061" y="1120"/>
                          </a:lnTo>
                          <a:lnTo>
                            <a:pt x="2858" y="935"/>
                          </a:lnTo>
                          <a:lnTo>
                            <a:pt x="2649" y="761"/>
                          </a:lnTo>
                          <a:lnTo>
                            <a:pt x="2434" y="605"/>
                          </a:lnTo>
                          <a:lnTo>
                            <a:pt x="2212" y="467"/>
                          </a:lnTo>
                          <a:lnTo>
                            <a:pt x="1991" y="341"/>
                          </a:lnTo>
                          <a:lnTo>
                            <a:pt x="1770" y="233"/>
                          </a:lnTo>
                          <a:lnTo>
                            <a:pt x="1549" y="143"/>
                          </a:lnTo>
                          <a:lnTo>
                            <a:pt x="1327" y="77"/>
                          </a:lnTo>
                          <a:lnTo>
                            <a:pt x="1124" y="35"/>
                          </a:lnTo>
                          <a:lnTo>
                            <a:pt x="927" y="6"/>
                          </a:lnTo>
                          <a:lnTo>
                            <a:pt x="741" y="0"/>
                          </a:lnTo>
                          <a:lnTo>
                            <a:pt x="568" y="18"/>
                          </a:lnTo>
                          <a:lnTo>
                            <a:pt x="401" y="47"/>
                          </a:lnTo>
                          <a:lnTo>
                            <a:pt x="257" y="101"/>
                          </a:lnTo>
                          <a:lnTo>
                            <a:pt x="120" y="173"/>
                          </a:lnTo>
                          <a:lnTo>
                            <a:pt x="0" y="263"/>
                          </a:lnTo>
                          <a:lnTo>
                            <a:pt x="0" y="269"/>
                          </a:lnTo>
                          <a:lnTo>
                            <a:pt x="126" y="173"/>
                          </a:lnTo>
                          <a:lnTo>
                            <a:pt x="263" y="101"/>
                          </a:lnTo>
                          <a:lnTo>
                            <a:pt x="419" y="47"/>
                          </a:lnTo>
                          <a:lnTo>
                            <a:pt x="586" y="18"/>
                          </a:lnTo>
                          <a:lnTo>
                            <a:pt x="765" y="6"/>
                          </a:lnTo>
                          <a:lnTo>
                            <a:pt x="957" y="18"/>
                          </a:lnTo>
                          <a:lnTo>
                            <a:pt x="1154" y="47"/>
                          </a:lnTo>
                          <a:lnTo>
                            <a:pt x="1357" y="95"/>
                          </a:lnTo>
                          <a:lnTo>
                            <a:pt x="1567" y="161"/>
                          </a:lnTo>
                          <a:lnTo>
                            <a:pt x="1782" y="245"/>
                          </a:lnTo>
                          <a:lnTo>
                            <a:pt x="1997" y="347"/>
                          </a:lnTo>
                          <a:lnTo>
                            <a:pt x="2212" y="467"/>
                          </a:lnTo>
                          <a:lnTo>
                            <a:pt x="2428" y="605"/>
                          </a:lnTo>
                          <a:lnTo>
                            <a:pt x="2643" y="761"/>
                          </a:lnTo>
                          <a:lnTo>
                            <a:pt x="2858" y="935"/>
                          </a:lnTo>
                          <a:lnTo>
                            <a:pt x="3061" y="1120"/>
                          </a:lnTo>
                          <a:lnTo>
                            <a:pt x="3193" y="1252"/>
                          </a:lnTo>
                          <a:lnTo>
                            <a:pt x="3318" y="1390"/>
                          </a:lnTo>
                          <a:lnTo>
                            <a:pt x="3438" y="1528"/>
                          </a:lnTo>
                          <a:lnTo>
                            <a:pt x="3552" y="1666"/>
                          </a:lnTo>
                          <a:lnTo>
                            <a:pt x="3653" y="1810"/>
                          </a:lnTo>
                          <a:lnTo>
                            <a:pt x="3755" y="1954"/>
                          </a:lnTo>
                          <a:lnTo>
                            <a:pt x="3839" y="2104"/>
                          </a:lnTo>
                          <a:lnTo>
                            <a:pt x="3922" y="2247"/>
                          </a:lnTo>
                          <a:lnTo>
                            <a:pt x="3994" y="2391"/>
                          </a:lnTo>
                          <a:lnTo>
                            <a:pt x="4060" y="2535"/>
                          </a:lnTo>
                          <a:lnTo>
                            <a:pt x="4114" y="2679"/>
                          </a:lnTo>
                          <a:lnTo>
                            <a:pt x="4162" y="2823"/>
                          </a:lnTo>
                          <a:lnTo>
                            <a:pt x="4197" y="2967"/>
                          </a:lnTo>
                          <a:lnTo>
                            <a:pt x="4221" y="3105"/>
                          </a:lnTo>
                          <a:lnTo>
                            <a:pt x="4239" y="3237"/>
                          </a:lnTo>
                          <a:lnTo>
                            <a:pt x="4245" y="3368"/>
                          </a:lnTo>
                          <a:lnTo>
                            <a:pt x="4245" y="3482"/>
                          </a:lnTo>
                          <a:lnTo>
                            <a:pt x="4233" y="3590"/>
                          </a:lnTo>
                          <a:lnTo>
                            <a:pt x="4215" y="3692"/>
                          </a:lnTo>
                          <a:lnTo>
                            <a:pt x="4185" y="3794"/>
                          </a:lnTo>
                          <a:lnTo>
                            <a:pt x="4185" y="3794"/>
                          </a:lnTo>
                          <a:lnTo>
                            <a:pt x="4215" y="3692"/>
                          </a:lnTo>
                          <a:lnTo>
                            <a:pt x="4239" y="3590"/>
                          </a:lnTo>
                          <a:lnTo>
                            <a:pt x="4245" y="3482"/>
                          </a:lnTo>
                          <a:lnTo>
                            <a:pt x="4251" y="3368"/>
                          </a:lnTo>
                          <a:lnTo>
                            <a:pt x="4251" y="3368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28684" name="Group 12"/>
                    <p:cNvGrpSpPr>
                      <a:grpSpLocks/>
                    </p:cNvGrpSpPr>
                    <p:nvPr userDrawn="1"/>
                  </p:nvGrpSpPr>
                  <p:grpSpPr bwMode="auto">
                    <a:xfrm>
                      <a:off x="0" y="659"/>
                      <a:ext cx="4751" cy="3657"/>
                      <a:chOff x="0" y="659"/>
                      <a:chExt cx="4751" cy="3657"/>
                    </a:xfrm>
                  </p:grpSpPr>
                  <p:sp>
                    <p:nvSpPr>
                      <p:cNvPr id="28685" name="Freeform 13"/>
                      <p:cNvSpPr>
                        <a:spLocks/>
                      </p:cNvSpPr>
                      <p:nvPr userDrawn="1"/>
                    </p:nvSpPr>
                    <p:spPr bwMode="hidden">
                      <a:xfrm>
                        <a:off x="400" y="659"/>
                        <a:ext cx="4121" cy="3657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61" y="186"/>
                          </a:cxn>
                          <a:cxn ang="0">
                            <a:pos x="442" y="54"/>
                          </a:cxn>
                          <a:cxn ang="0">
                            <a:pos x="771" y="6"/>
                          </a:cxn>
                          <a:cxn ang="0">
                            <a:pos x="1136" y="36"/>
                          </a:cxn>
                          <a:cxn ang="0">
                            <a:pos x="1537" y="144"/>
                          </a:cxn>
                          <a:cxn ang="0">
                            <a:pos x="1949" y="324"/>
                          </a:cxn>
                          <a:cxn ang="0">
                            <a:pos x="2368" y="570"/>
                          </a:cxn>
                          <a:cxn ang="0">
                            <a:pos x="2780" y="888"/>
                          </a:cxn>
                          <a:cxn ang="0">
                            <a:pos x="3103" y="1193"/>
                          </a:cxn>
                          <a:cxn ang="0">
                            <a:pos x="3336" y="1451"/>
                          </a:cxn>
                          <a:cxn ang="0">
                            <a:pos x="3540" y="1721"/>
                          </a:cxn>
                          <a:cxn ang="0">
                            <a:pos x="3719" y="1997"/>
                          </a:cxn>
                          <a:cxn ang="0">
                            <a:pos x="3863" y="2272"/>
                          </a:cxn>
                          <a:cxn ang="0">
                            <a:pos x="3976" y="2548"/>
                          </a:cxn>
                          <a:cxn ang="0">
                            <a:pos x="4060" y="2818"/>
                          </a:cxn>
                          <a:cxn ang="0">
                            <a:pos x="4102" y="3070"/>
                          </a:cxn>
                          <a:cxn ang="0">
                            <a:pos x="4102" y="3321"/>
                          </a:cxn>
                          <a:cxn ang="0">
                            <a:pos x="4060" y="3549"/>
                          </a:cxn>
                          <a:cxn ang="0">
                            <a:pos x="4030" y="3657"/>
                          </a:cxn>
                          <a:cxn ang="0">
                            <a:pos x="4090" y="3447"/>
                          </a:cxn>
                          <a:cxn ang="0">
                            <a:pos x="4108" y="3213"/>
                          </a:cxn>
                          <a:cxn ang="0">
                            <a:pos x="4102" y="3070"/>
                          </a:cxn>
                          <a:cxn ang="0">
                            <a:pos x="4060" y="2812"/>
                          </a:cxn>
                          <a:cxn ang="0">
                            <a:pos x="3982" y="2548"/>
                          </a:cxn>
                          <a:cxn ang="0">
                            <a:pos x="3869" y="2272"/>
                          </a:cxn>
                          <a:cxn ang="0">
                            <a:pos x="3725" y="1997"/>
                          </a:cxn>
                          <a:cxn ang="0">
                            <a:pos x="3546" y="1721"/>
                          </a:cxn>
                          <a:cxn ang="0">
                            <a:pos x="3342" y="1451"/>
                          </a:cxn>
                          <a:cxn ang="0">
                            <a:pos x="3109" y="1187"/>
                          </a:cxn>
                          <a:cxn ang="0">
                            <a:pos x="2792" y="888"/>
                          </a:cxn>
                          <a:cxn ang="0">
                            <a:pos x="2386" y="576"/>
                          </a:cxn>
                          <a:cxn ang="0">
                            <a:pos x="1967" y="330"/>
                          </a:cxn>
                          <a:cxn ang="0">
                            <a:pos x="1543" y="144"/>
                          </a:cxn>
                          <a:cxn ang="0">
                            <a:pos x="1130" y="30"/>
                          </a:cxn>
                          <a:cxn ang="0">
                            <a:pos x="753" y="0"/>
                          </a:cxn>
                          <a:cxn ang="0">
                            <a:pos x="431" y="54"/>
                          </a:cxn>
                          <a:cxn ang="0">
                            <a:pos x="161" y="186"/>
                          </a:cxn>
                          <a:cxn ang="0">
                            <a:pos x="24" y="306"/>
                          </a:cxn>
                          <a:cxn ang="0">
                            <a:pos x="0" y="336"/>
                          </a:cxn>
                          <a:cxn ang="0">
                            <a:pos x="48" y="282"/>
                          </a:cxn>
                        </a:cxnLst>
                        <a:rect l="0" t="0" r="r" b="b"/>
                        <a:pathLst>
                          <a:path w="4108" h="3657">
                            <a:moveTo>
                              <a:pt x="48" y="282"/>
                            </a:moveTo>
                            <a:lnTo>
                              <a:pt x="161" y="186"/>
                            </a:lnTo>
                            <a:lnTo>
                              <a:pt x="293" y="108"/>
                            </a:lnTo>
                            <a:lnTo>
                              <a:pt x="442" y="54"/>
                            </a:lnTo>
                            <a:lnTo>
                              <a:pt x="598" y="18"/>
                            </a:lnTo>
                            <a:lnTo>
                              <a:pt x="771" y="6"/>
                            </a:lnTo>
                            <a:lnTo>
                              <a:pt x="951" y="12"/>
                            </a:lnTo>
                            <a:lnTo>
                              <a:pt x="1136" y="36"/>
                            </a:lnTo>
                            <a:lnTo>
                              <a:pt x="1333" y="84"/>
                            </a:lnTo>
                            <a:lnTo>
                              <a:pt x="1537" y="144"/>
                            </a:lnTo>
                            <a:lnTo>
                              <a:pt x="1740" y="222"/>
                            </a:lnTo>
                            <a:lnTo>
                              <a:pt x="1949" y="324"/>
                            </a:lnTo>
                            <a:lnTo>
                              <a:pt x="2158" y="438"/>
                            </a:lnTo>
                            <a:lnTo>
                              <a:pt x="2368" y="570"/>
                            </a:lnTo>
                            <a:lnTo>
                              <a:pt x="2577" y="720"/>
                            </a:lnTo>
                            <a:lnTo>
                              <a:pt x="2780" y="888"/>
                            </a:lnTo>
                            <a:lnTo>
                              <a:pt x="2978" y="1067"/>
                            </a:lnTo>
                            <a:lnTo>
                              <a:pt x="3103" y="1193"/>
                            </a:lnTo>
                            <a:lnTo>
                              <a:pt x="3223" y="1319"/>
                            </a:lnTo>
                            <a:lnTo>
                              <a:pt x="3336" y="1451"/>
                            </a:lnTo>
                            <a:lnTo>
                              <a:pt x="3444" y="1589"/>
                            </a:lnTo>
                            <a:lnTo>
                              <a:pt x="3540" y="1721"/>
                            </a:lnTo>
                            <a:lnTo>
                              <a:pt x="3635" y="1859"/>
                            </a:lnTo>
                            <a:lnTo>
                              <a:pt x="3719" y="1997"/>
                            </a:lnTo>
                            <a:lnTo>
                              <a:pt x="3797" y="2134"/>
                            </a:lnTo>
                            <a:lnTo>
                              <a:pt x="3863" y="2272"/>
                            </a:lnTo>
                            <a:lnTo>
                              <a:pt x="3928" y="2410"/>
                            </a:lnTo>
                            <a:lnTo>
                              <a:pt x="3976" y="2548"/>
                            </a:lnTo>
                            <a:lnTo>
                              <a:pt x="4024" y="2680"/>
                            </a:lnTo>
                            <a:lnTo>
                              <a:pt x="4060" y="2818"/>
                            </a:lnTo>
                            <a:lnTo>
                              <a:pt x="4084" y="2944"/>
                            </a:lnTo>
                            <a:lnTo>
                              <a:pt x="4102" y="3070"/>
                            </a:lnTo>
                            <a:lnTo>
                              <a:pt x="4108" y="3195"/>
                            </a:lnTo>
                            <a:lnTo>
                              <a:pt x="4102" y="3321"/>
                            </a:lnTo>
                            <a:lnTo>
                              <a:pt x="4090" y="3441"/>
                            </a:lnTo>
                            <a:lnTo>
                              <a:pt x="4060" y="3549"/>
                            </a:lnTo>
                            <a:lnTo>
                              <a:pt x="4024" y="3657"/>
                            </a:lnTo>
                            <a:lnTo>
                              <a:pt x="4030" y="3657"/>
                            </a:lnTo>
                            <a:lnTo>
                              <a:pt x="4066" y="3555"/>
                            </a:lnTo>
                            <a:lnTo>
                              <a:pt x="4090" y="3447"/>
                            </a:lnTo>
                            <a:lnTo>
                              <a:pt x="4102" y="3333"/>
                            </a:lnTo>
                            <a:lnTo>
                              <a:pt x="4108" y="3213"/>
                            </a:lnTo>
                            <a:lnTo>
                              <a:pt x="4108" y="3195"/>
                            </a:lnTo>
                            <a:lnTo>
                              <a:pt x="4102" y="3070"/>
                            </a:lnTo>
                            <a:lnTo>
                              <a:pt x="4084" y="2944"/>
                            </a:lnTo>
                            <a:lnTo>
                              <a:pt x="4060" y="2812"/>
                            </a:lnTo>
                            <a:lnTo>
                              <a:pt x="4024" y="2680"/>
                            </a:lnTo>
                            <a:lnTo>
                              <a:pt x="3982" y="2548"/>
                            </a:lnTo>
                            <a:lnTo>
                              <a:pt x="3928" y="2410"/>
                            </a:lnTo>
                            <a:lnTo>
                              <a:pt x="3869" y="2272"/>
                            </a:lnTo>
                            <a:lnTo>
                              <a:pt x="3803" y="2134"/>
                            </a:lnTo>
                            <a:lnTo>
                              <a:pt x="3725" y="1997"/>
                            </a:lnTo>
                            <a:lnTo>
                              <a:pt x="3641" y="1859"/>
                            </a:lnTo>
                            <a:lnTo>
                              <a:pt x="3546" y="1721"/>
                            </a:lnTo>
                            <a:lnTo>
                              <a:pt x="3450" y="1583"/>
                            </a:lnTo>
                            <a:lnTo>
                              <a:pt x="3342" y="1451"/>
                            </a:lnTo>
                            <a:lnTo>
                              <a:pt x="3229" y="1319"/>
                            </a:lnTo>
                            <a:lnTo>
                              <a:pt x="3109" y="1187"/>
                            </a:lnTo>
                            <a:lnTo>
                              <a:pt x="2984" y="1061"/>
                            </a:lnTo>
                            <a:lnTo>
                              <a:pt x="2792" y="888"/>
                            </a:lnTo>
                            <a:lnTo>
                              <a:pt x="2589" y="726"/>
                            </a:lnTo>
                            <a:lnTo>
                              <a:pt x="2386" y="576"/>
                            </a:lnTo>
                            <a:lnTo>
                              <a:pt x="2176" y="444"/>
                            </a:lnTo>
                            <a:lnTo>
                              <a:pt x="1967" y="330"/>
                            </a:lnTo>
                            <a:lnTo>
                              <a:pt x="1752" y="228"/>
                            </a:lnTo>
                            <a:lnTo>
                              <a:pt x="1543" y="144"/>
                            </a:lnTo>
                            <a:lnTo>
                              <a:pt x="1333" y="78"/>
                            </a:lnTo>
                            <a:lnTo>
                              <a:pt x="1130" y="30"/>
                            </a:lnTo>
                            <a:lnTo>
                              <a:pt x="939" y="6"/>
                            </a:lnTo>
                            <a:lnTo>
                              <a:pt x="753" y="0"/>
                            </a:lnTo>
                            <a:lnTo>
                              <a:pt x="586" y="18"/>
                            </a:lnTo>
                            <a:lnTo>
                              <a:pt x="431" y="54"/>
                            </a:lnTo>
                            <a:lnTo>
                              <a:pt x="287" y="108"/>
                            </a:lnTo>
                            <a:lnTo>
                              <a:pt x="161" y="186"/>
                            </a:lnTo>
                            <a:lnTo>
                              <a:pt x="48" y="282"/>
                            </a:lnTo>
                            <a:lnTo>
                              <a:pt x="24" y="306"/>
                            </a:lnTo>
                            <a:lnTo>
                              <a:pt x="0" y="330"/>
                            </a:lnTo>
                            <a:lnTo>
                              <a:pt x="0" y="336"/>
                            </a:lnTo>
                            <a:lnTo>
                              <a:pt x="24" y="312"/>
                            </a:lnTo>
                            <a:lnTo>
                              <a:pt x="48" y="282"/>
                            </a:lnTo>
                            <a:lnTo>
                              <a:pt x="48" y="282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grpSp>
                    <p:nvGrpSpPr>
                      <p:cNvPr id="28686" name="Group 14"/>
                      <p:cNvGrpSpPr>
                        <a:grpSpLocks/>
                      </p:cNvGrpSpPr>
                      <p:nvPr userDrawn="1"/>
                    </p:nvGrpSpPr>
                    <p:grpSpPr bwMode="auto">
                      <a:xfrm>
                        <a:off x="0" y="808"/>
                        <a:ext cx="4751" cy="3508"/>
                        <a:chOff x="-400" y="808"/>
                        <a:chExt cx="4751" cy="3508"/>
                      </a:xfrm>
                    </p:grpSpPr>
                    <p:sp>
                      <p:nvSpPr>
                        <p:cNvPr id="28687" name="Line 1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876" y="809"/>
                          <a:ext cx="1242" cy="1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688" name="Line 1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10" y="2117"/>
                          <a:ext cx="1921" cy="37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689" name="Line 1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57" y="1886"/>
                          <a:ext cx="2029" cy="59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690" name="Line 1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327" y="1599"/>
                          <a:ext cx="2175" cy="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691" name="Line 1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00" y="1259"/>
                          <a:ext cx="2334" cy="11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692" name="Line 2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79" y="872"/>
                          <a:ext cx="1891" cy="16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693" name="Line 2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50" y="2329"/>
                          <a:ext cx="1806" cy="19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694" name="Line 2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09" y="2514"/>
                          <a:ext cx="1720" cy="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695" name="Line 2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45" y="2785"/>
                          <a:ext cx="849" cy="80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696" name="Line 2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68" y="2669"/>
                          <a:ext cx="1295" cy="5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697" name="Line 2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34" y="2588"/>
                          <a:ext cx="1576" cy="2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698" name="Line 2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01" y="2985"/>
                          <a:ext cx="141" cy="10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699" name="Line 2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92" y="3013"/>
                          <a:ext cx="47" cy="105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700" name="Line 2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1" y="3034"/>
                          <a:ext cx="47" cy="10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701" name="Line 2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5" y="3059"/>
                          <a:ext cx="145" cy="11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702" name="Line 3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0" y="3090"/>
                          <a:ext cx="255" cy="112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703" name="Line 3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14" y="3117"/>
                          <a:ext cx="365" cy="11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704" name="Line 3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7" y="3181"/>
                          <a:ext cx="567" cy="107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705" name="Line 3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54" y="3209"/>
                          <a:ext cx="663" cy="101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706" name="Line 3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75" y="3238"/>
                          <a:ext cx="745" cy="95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707" name="Line 3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93" y="3266"/>
                          <a:ext cx="849" cy="90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708" name="Line 3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12" y="3293"/>
                          <a:ext cx="950" cy="8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709" name="Line 3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29" y="3321"/>
                          <a:ext cx="1056" cy="78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710" name="Line 3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52" y="3356"/>
                          <a:ext cx="1173" cy="72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711" name="Line 3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69" y="3388"/>
                          <a:ext cx="1315" cy="6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712" name="Line 4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93" y="3426"/>
                          <a:ext cx="1469" cy="58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713" name="Line 4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11" y="3464"/>
                          <a:ext cx="1649" cy="4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714" name="Line 4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28" y="3518"/>
                          <a:ext cx="1885" cy="3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715" name="Line 4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52" y="3586"/>
                          <a:ext cx="2168" cy="24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716" name="Line 4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77" y="3670"/>
                          <a:ext cx="2528" cy="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717" name="Line 4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21" y="3545"/>
                          <a:ext cx="2730" cy="17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718" name="Line 4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82" y="3297"/>
                          <a:ext cx="2635" cy="40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719" name="Line 4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82" y="2845"/>
                          <a:ext cx="2370" cy="78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720" name="Line 4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60" y="1992"/>
                          <a:ext cx="1530" cy="14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721" name="Line 4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14" y="1727"/>
                          <a:ext cx="1219" cy="162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722" name="Freeform 50"/>
                        <p:cNvSpPr>
                          <a:spLocks/>
                        </p:cNvSpPr>
                        <p:nvPr userDrawn="1"/>
                      </p:nvSpPr>
                      <p:spPr bwMode="hidden">
                        <a:xfrm>
                          <a:off x="0" y="2548"/>
                          <a:ext cx="1542" cy="1768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909" y="1264"/>
                            </a:cxn>
                            <a:cxn ang="0">
                              <a:pos x="1058" y="1402"/>
                            </a:cxn>
                            <a:cxn ang="0">
                              <a:pos x="1214" y="1528"/>
                            </a:cxn>
                            <a:cxn ang="0">
                              <a:pos x="1369" y="1654"/>
                            </a:cxn>
                            <a:cxn ang="0">
                              <a:pos x="1531" y="1768"/>
                            </a:cxn>
                            <a:cxn ang="0">
                              <a:pos x="1537" y="1768"/>
                            </a:cxn>
                            <a:cxn ang="0">
                              <a:pos x="1375" y="1654"/>
                            </a:cxn>
                            <a:cxn ang="0">
                              <a:pos x="1220" y="1534"/>
                            </a:cxn>
                            <a:cxn ang="0">
                              <a:pos x="1064" y="1402"/>
                            </a:cxn>
                            <a:cxn ang="0">
                              <a:pos x="915" y="1258"/>
                            </a:cxn>
                            <a:cxn ang="0">
                              <a:pos x="765" y="1115"/>
                            </a:cxn>
                            <a:cxn ang="0">
                              <a:pos x="628" y="959"/>
                            </a:cxn>
                            <a:cxn ang="0">
                              <a:pos x="496" y="803"/>
                            </a:cxn>
                            <a:cxn ang="0">
                              <a:pos x="377" y="647"/>
                            </a:cxn>
                            <a:cxn ang="0">
                              <a:pos x="269" y="485"/>
                            </a:cxn>
                            <a:cxn ang="0">
                              <a:pos x="167" y="323"/>
                            </a:cxn>
                            <a:cxn ang="0">
                              <a:pos x="78" y="161"/>
                            </a:cxn>
                            <a:cxn ang="0">
                              <a:pos x="0" y="0"/>
                            </a:cxn>
                            <a:cxn ang="0">
                              <a:pos x="0" y="12"/>
                            </a:cxn>
                            <a:cxn ang="0">
                              <a:pos x="78" y="173"/>
                            </a:cxn>
                            <a:cxn ang="0">
                              <a:pos x="167" y="335"/>
                            </a:cxn>
                            <a:cxn ang="0">
                              <a:pos x="269" y="491"/>
                            </a:cxn>
                            <a:cxn ang="0">
                              <a:pos x="377" y="653"/>
                            </a:cxn>
                            <a:cxn ang="0">
                              <a:pos x="496" y="809"/>
                            </a:cxn>
                            <a:cxn ang="0">
                              <a:pos x="628" y="965"/>
                            </a:cxn>
                            <a:cxn ang="0">
                              <a:pos x="765" y="1121"/>
                            </a:cxn>
                            <a:cxn ang="0">
                              <a:pos x="909" y="1264"/>
                            </a:cxn>
                            <a:cxn ang="0">
                              <a:pos x="909" y="1264"/>
                            </a:cxn>
                          </a:cxnLst>
                          <a:rect l="0" t="0" r="r" b="b"/>
                          <a:pathLst>
                            <a:path w="1537" h="1768">
                              <a:moveTo>
                                <a:pt x="909" y="1264"/>
                              </a:moveTo>
                              <a:lnTo>
                                <a:pt x="1058" y="1402"/>
                              </a:lnTo>
                              <a:lnTo>
                                <a:pt x="1214" y="1528"/>
                              </a:lnTo>
                              <a:lnTo>
                                <a:pt x="1369" y="1654"/>
                              </a:lnTo>
                              <a:lnTo>
                                <a:pt x="1531" y="1768"/>
                              </a:lnTo>
                              <a:lnTo>
                                <a:pt x="1537" y="1768"/>
                              </a:lnTo>
                              <a:lnTo>
                                <a:pt x="1375" y="1654"/>
                              </a:lnTo>
                              <a:lnTo>
                                <a:pt x="1220" y="1534"/>
                              </a:lnTo>
                              <a:lnTo>
                                <a:pt x="1064" y="1402"/>
                              </a:lnTo>
                              <a:lnTo>
                                <a:pt x="915" y="1258"/>
                              </a:lnTo>
                              <a:lnTo>
                                <a:pt x="765" y="1115"/>
                              </a:lnTo>
                              <a:lnTo>
                                <a:pt x="628" y="959"/>
                              </a:lnTo>
                              <a:lnTo>
                                <a:pt x="496" y="803"/>
                              </a:lnTo>
                              <a:lnTo>
                                <a:pt x="377" y="647"/>
                              </a:lnTo>
                              <a:lnTo>
                                <a:pt x="269" y="485"/>
                              </a:lnTo>
                              <a:lnTo>
                                <a:pt x="167" y="323"/>
                              </a:lnTo>
                              <a:lnTo>
                                <a:pt x="78" y="161"/>
                              </a:lnTo>
                              <a:lnTo>
                                <a:pt x="0" y="0"/>
                              </a:lnTo>
                              <a:lnTo>
                                <a:pt x="0" y="12"/>
                              </a:lnTo>
                              <a:lnTo>
                                <a:pt x="78" y="173"/>
                              </a:lnTo>
                              <a:lnTo>
                                <a:pt x="167" y="335"/>
                              </a:lnTo>
                              <a:lnTo>
                                <a:pt x="269" y="491"/>
                              </a:lnTo>
                              <a:lnTo>
                                <a:pt x="377" y="653"/>
                              </a:lnTo>
                              <a:lnTo>
                                <a:pt x="496" y="809"/>
                              </a:lnTo>
                              <a:lnTo>
                                <a:pt x="628" y="965"/>
                              </a:lnTo>
                              <a:lnTo>
                                <a:pt x="765" y="1121"/>
                              </a:lnTo>
                              <a:lnTo>
                                <a:pt x="909" y="1264"/>
                              </a:lnTo>
                              <a:lnTo>
                                <a:pt x="909" y="126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2"/>
                        </a:solidFill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grpSp>
                      <p:nvGrpSpPr>
                        <p:cNvPr id="28723" name="Group 51"/>
                        <p:cNvGrpSpPr>
                          <a:grpSpLocks/>
                        </p:cNvGrpSpPr>
                        <p:nvPr userDrawn="1"/>
                      </p:nvGrpSpPr>
                      <p:grpSpPr bwMode="auto">
                        <a:xfrm>
                          <a:off x="0" y="1812"/>
                          <a:ext cx="3672" cy="2049"/>
                          <a:chOff x="5" y="1816"/>
                          <a:chExt cx="3672" cy="2049"/>
                        </a:xfrm>
                      </p:grpSpPr>
                      <p:sp>
                        <p:nvSpPr>
                          <p:cNvPr id="28724" name="Oval 5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544" y="2872"/>
                            <a:ext cx="161" cy="280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725" name="Oval 5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90" y="2750"/>
                            <a:ext cx="281" cy="50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726" name="Oval 54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15" y="2563"/>
                            <a:ext cx="471" cy="81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727" name="Oval 55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357" y="2400"/>
                            <a:ext cx="623" cy="112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728" name="Oval 56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95" y="2200"/>
                            <a:ext cx="786" cy="1467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729" name="Oval 57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38" y="2040"/>
                            <a:ext cx="972" cy="177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730" name="Oval 58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155" y="1868"/>
                            <a:ext cx="1167" cy="2094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731" name="Oval 59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085" y="1698"/>
                            <a:ext cx="1346" cy="2398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732" name="Oval 60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98" y="1539"/>
                            <a:ext cx="1563" cy="269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733" name="Oval 61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33" y="1360"/>
                            <a:ext cx="1711" cy="301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734" name="Oval 6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65139">
                            <a:off x="877" y="1187"/>
                            <a:ext cx="1880" cy="3345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8735" name="Oval 6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780025">
                            <a:off x="816" y="1005"/>
                            <a:ext cx="2049" cy="3672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sp>
                      <p:nvSpPr>
                        <p:cNvPr id="28736" name="Line 6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flipV="1">
                          <a:off x="1656" y="1164"/>
                          <a:ext cx="831" cy="17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737" name="Line 6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615780" flipV="1">
                          <a:off x="1811" y="1299"/>
                          <a:ext cx="819" cy="172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738" name="Line 6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139441" flipV="1">
                          <a:off x="1963" y="1148"/>
                          <a:ext cx="383" cy="18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739" name="Line 6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061104" flipV="1">
                          <a:off x="1921" y="1332"/>
                          <a:ext cx="744" cy="176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740" name="Line 6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2202167" flipV="1">
                          <a:off x="2217" y="1314"/>
                          <a:ext cx="311" cy="191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741" name="Line 6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39" y="1549"/>
                          <a:ext cx="895" cy="172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742" name="Line 7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24" y="1649"/>
                          <a:ext cx="1049" cy="166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743" name="Line 7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85" y="1876"/>
                          <a:ext cx="1357" cy="151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744" name="Line 7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36" y="2115"/>
                          <a:ext cx="1686" cy="13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745" name="Line 7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97" y="2287"/>
                          <a:ext cx="1880" cy="122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746" name="Line 7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55" y="2458"/>
                          <a:ext cx="2060" cy="10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747" name="Line 7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23" y="2640"/>
                          <a:ext cx="2224" cy="9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748" name="Line 7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37" y="3059"/>
                          <a:ext cx="2520" cy="61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749" name="Line 7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4" y="3150"/>
                          <a:ext cx="472" cy="1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750" name="Line 7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121" y="2961"/>
                          <a:ext cx="220" cy="101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751" name="Line 7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041" y="2935"/>
                          <a:ext cx="304" cy="99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752" name="Line 8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957" y="2910"/>
                          <a:ext cx="394" cy="9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753" name="Line 8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80" y="2885"/>
                          <a:ext cx="478" cy="9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754" name="Line 8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01" y="2863"/>
                          <a:ext cx="561" cy="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755" name="Line 8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717" y="2836"/>
                          <a:ext cx="656" cy="8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756" name="Line 8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631" y="2810"/>
                          <a:ext cx="752" cy="84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757" name="Line 8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462" y="2758"/>
                          <a:ext cx="946" cy="75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758" name="Line 8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365" y="2729"/>
                          <a:ext cx="1058" cy="6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759" name="Line 8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265" y="2697"/>
                          <a:ext cx="1174" cy="63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760" name="Line 8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5" y="2632"/>
                          <a:ext cx="1431" cy="4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761" name="Line 8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1" y="2607"/>
                          <a:ext cx="1513" cy="3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762" name="Line 9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72" y="2570"/>
                          <a:ext cx="1648" cy="10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763" name="Line 9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37" y="1095"/>
                          <a:ext cx="2219" cy="136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764" name="Line 9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3" y="962"/>
                          <a:ext cx="2071" cy="15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765" name="Line 9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418" y="826"/>
                          <a:ext cx="1672" cy="17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766" name="Line 9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634" y="808"/>
                          <a:ext cx="1473" cy="1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767" name="Line 9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094" y="827"/>
                          <a:ext cx="1030" cy="19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768" name="Line 9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302" y="857"/>
                          <a:ext cx="829" cy="19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769" name="Line 9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496" y="901"/>
                          <a:ext cx="633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770" name="Line 9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679" y="952"/>
                          <a:ext cx="447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771" name="Line 9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859" y="1013"/>
                          <a:ext cx="261" cy="196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</p:grpSp>
              </p:grpSp>
            </p:grpSp>
          </p:grpSp>
          <p:grpSp>
            <p:nvGrpSpPr>
              <p:cNvPr id="28772" name="Group 100"/>
              <p:cNvGrpSpPr>
                <a:grpSpLocks/>
              </p:cNvGrpSpPr>
              <p:nvPr userDrawn="1"/>
            </p:nvGrpSpPr>
            <p:grpSpPr bwMode="auto">
              <a:xfrm>
                <a:off x="402" y="1454"/>
                <a:ext cx="2787" cy="2866"/>
                <a:chOff x="2" y="1454"/>
                <a:chExt cx="2787" cy="2866"/>
              </a:xfrm>
            </p:grpSpPr>
            <p:sp>
              <p:nvSpPr>
                <p:cNvPr id="28773" name="Line 101"/>
                <p:cNvSpPr>
                  <a:spLocks noChangeShapeType="1"/>
                </p:cNvSpPr>
                <p:nvPr userDrawn="1"/>
              </p:nvSpPr>
              <p:spPr bwMode="hidden">
                <a:xfrm rot="1678521" flipV="1">
                  <a:off x="2057" y="1454"/>
                  <a:ext cx="732" cy="1778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774" name="Line 102"/>
                <p:cNvSpPr>
                  <a:spLocks noChangeShapeType="1"/>
                </p:cNvSpPr>
                <p:nvPr userDrawn="1"/>
              </p:nvSpPr>
              <p:spPr bwMode="hidden">
                <a:xfrm flipH="1" flipV="1">
                  <a:off x="870" y="3854"/>
                  <a:ext cx="223" cy="463"/>
                </a:xfrm>
                <a:prstGeom prst="line">
                  <a:avLst/>
                </a:prstGeom>
                <a:noFill/>
                <a:ln w="19050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8775" name="Group 103"/>
                <p:cNvGrpSpPr>
                  <a:grpSpLocks/>
                </p:cNvGrpSpPr>
                <p:nvPr userDrawn="1"/>
              </p:nvGrpSpPr>
              <p:grpSpPr bwMode="auto">
                <a:xfrm>
                  <a:off x="2" y="2738"/>
                  <a:ext cx="1317" cy="1582"/>
                  <a:chOff x="2" y="2738"/>
                  <a:chExt cx="1317" cy="1582"/>
                </a:xfrm>
              </p:grpSpPr>
              <p:sp>
                <p:nvSpPr>
                  <p:cNvPr id="28776" name="Line 104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697" y="3855"/>
                    <a:ext cx="173" cy="18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77" name="Freeform 105"/>
                  <p:cNvSpPr>
                    <a:spLocks/>
                  </p:cNvSpPr>
                  <p:nvPr userDrawn="1"/>
                </p:nvSpPr>
                <p:spPr bwMode="hidden">
                  <a:xfrm>
                    <a:off x="2" y="3218"/>
                    <a:ext cx="1006" cy="1102"/>
                  </a:xfrm>
                  <a:custGeom>
                    <a:avLst/>
                    <a:gdLst/>
                    <a:ahLst/>
                    <a:cxnLst>
                      <a:cxn ang="0">
                        <a:pos x="1006" y="1102"/>
                      </a:cxn>
                      <a:cxn ang="0">
                        <a:pos x="696" y="823"/>
                      </a:cxn>
                      <a:cxn ang="0">
                        <a:pos x="333" y="447"/>
                      </a:cxn>
                      <a:cxn ang="0">
                        <a:pos x="51" y="76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006" h="1102">
                        <a:moveTo>
                          <a:pt x="1006" y="1102"/>
                        </a:moveTo>
                        <a:lnTo>
                          <a:pt x="696" y="823"/>
                        </a:lnTo>
                        <a:lnTo>
                          <a:pt x="333" y="447"/>
                        </a:lnTo>
                        <a:lnTo>
                          <a:pt x="51" y="76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mpd="sng">
                    <a:solidFill>
                      <a:schemeClr val="accent2"/>
                    </a:solidFill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78" name="Line 106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1242" y="4231"/>
                    <a:ext cx="77" cy="88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79" name="Line 107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340" y="3668"/>
                    <a:ext cx="532" cy="185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80" name="Line 108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37" y="3101"/>
                    <a:ext cx="101" cy="56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81" name="Line 109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" y="3009"/>
                    <a:ext cx="235" cy="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82" name="Line 110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54" y="3101"/>
                    <a:ext cx="182" cy="19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83" name="Line 111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336" y="3476"/>
                    <a:ext cx="176" cy="1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84" name="Line 112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3" y="2738"/>
                    <a:ext cx="14" cy="23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28785" name="Group 113"/>
            <p:cNvGrpSpPr>
              <a:grpSpLocks/>
            </p:cNvGrpSpPr>
            <p:nvPr userDrawn="1"/>
          </p:nvGrpSpPr>
          <p:grpSpPr bwMode="auto">
            <a:xfrm>
              <a:off x="16" y="1326"/>
              <a:ext cx="3325" cy="2948"/>
              <a:chOff x="16" y="1326"/>
              <a:chExt cx="3325" cy="2948"/>
            </a:xfrm>
          </p:grpSpPr>
          <p:sp>
            <p:nvSpPr>
              <p:cNvPr id="28786" name="Freeform 114"/>
              <p:cNvSpPr>
                <a:spLocks/>
              </p:cNvSpPr>
              <p:nvPr/>
            </p:nvSpPr>
            <p:spPr bwMode="hidden">
              <a:xfrm>
                <a:off x="16" y="2656"/>
                <a:ext cx="1440" cy="1618"/>
              </a:xfrm>
              <a:custGeom>
                <a:avLst/>
                <a:gdLst/>
                <a:ahLst/>
                <a:cxnLst>
                  <a:cxn ang="0">
                    <a:pos x="873" y="1150"/>
                  </a:cxn>
                  <a:cxn ang="0">
                    <a:pos x="741" y="1019"/>
                  </a:cxn>
                  <a:cxn ang="0">
                    <a:pos x="610" y="875"/>
                  </a:cxn>
                  <a:cxn ang="0">
                    <a:pos x="490" y="737"/>
                  </a:cxn>
                  <a:cxn ang="0">
                    <a:pos x="377" y="593"/>
                  </a:cxn>
                  <a:cxn ang="0">
                    <a:pos x="275" y="443"/>
                  </a:cxn>
                  <a:cxn ang="0">
                    <a:pos x="173" y="299"/>
                  </a:cxn>
                  <a:cxn ang="0">
                    <a:pos x="84" y="149"/>
                  </a:cxn>
                  <a:cxn ang="0">
                    <a:pos x="0" y="0"/>
                  </a:cxn>
                  <a:cxn ang="0">
                    <a:pos x="0" y="11"/>
                  </a:cxn>
                  <a:cxn ang="0">
                    <a:pos x="84" y="155"/>
                  </a:cxn>
                  <a:cxn ang="0">
                    <a:pos x="173" y="305"/>
                  </a:cxn>
                  <a:cxn ang="0">
                    <a:pos x="269" y="449"/>
                  </a:cxn>
                  <a:cxn ang="0">
                    <a:pos x="377" y="593"/>
                  </a:cxn>
                  <a:cxn ang="0">
                    <a:pos x="490" y="737"/>
                  </a:cxn>
                  <a:cxn ang="0">
                    <a:pos x="610" y="881"/>
                  </a:cxn>
                  <a:cxn ang="0">
                    <a:pos x="735" y="1019"/>
                  </a:cxn>
                  <a:cxn ang="0">
                    <a:pos x="873" y="1150"/>
                  </a:cxn>
                  <a:cxn ang="0">
                    <a:pos x="1010" y="1276"/>
                  </a:cxn>
                  <a:cxn ang="0">
                    <a:pos x="1148" y="1396"/>
                  </a:cxn>
                  <a:cxn ang="0">
                    <a:pos x="1286" y="1510"/>
                  </a:cxn>
                  <a:cxn ang="0">
                    <a:pos x="1429" y="1618"/>
                  </a:cxn>
                  <a:cxn ang="0">
                    <a:pos x="1435" y="1618"/>
                  </a:cxn>
                  <a:cxn ang="0">
                    <a:pos x="1292" y="1510"/>
                  </a:cxn>
                  <a:cxn ang="0">
                    <a:pos x="1154" y="1396"/>
                  </a:cxn>
                  <a:cxn ang="0">
                    <a:pos x="1010" y="1276"/>
                  </a:cxn>
                  <a:cxn ang="0">
                    <a:pos x="873" y="1150"/>
                  </a:cxn>
                  <a:cxn ang="0">
                    <a:pos x="873" y="1150"/>
                  </a:cxn>
                </a:cxnLst>
                <a:rect l="0" t="0" r="r" b="b"/>
                <a:pathLst>
                  <a:path w="1435" h="1618">
                    <a:moveTo>
                      <a:pt x="873" y="1150"/>
                    </a:moveTo>
                    <a:lnTo>
                      <a:pt x="741" y="1019"/>
                    </a:lnTo>
                    <a:lnTo>
                      <a:pt x="610" y="875"/>
                    </a:lnTo>
                    <a:lnTo>
                      <a:pt x="490" y="737"/>
                    </a:lnTo>
                    <a:lnTo>
                      <a:pt x="377" y="593"/>
                    </a:lnTo>
                    <a:lnTo>
                      <a:pt x="275" y="443"/>
                    </a:lnTo>
                    <a:lnTo>
                      <a:pt x="173" y="299"/>
                    </a:lnTo>
                    <a:lnTo>
                      <a:pt x="84" y="149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84" y="155"/>
                    </a:lnTo>
                    <a:lnTo>
                      <a:pt x="173" y="305"/>
                    </a:lnTo>
                    <a:lnTo>
                      <a:pt x="269" y="449"/>
                    </a:lnTo>
                    <a:lnTo>
                      <a:pt x="377" y="593"/>
                    </a:lnTo>
                    <a:lnTo>
                      <a:pt x="490" y="737"/>
                    </a:lnTo>
                    <a:lnTo>
                      <a:pt x="610" y="881"/>
                    </a:lnTo>
                    <a:lnTo>
                      <a:pt x="735" y="1019"/>
                    </a:lnTo>
                    <a:lnTo>
                      <a:pt x="873" y="1150"/>
                    </a:lnTo>
                    <a:lnTo>
                      <a:pt x="1010" y="1276"/>
                    </a:lnTo>
                    <a:lnTo>
                      <a:pt x="1148" y="1396"/>
                    </a:lnTo>
                    <a:lnTo>
                      <a:pt x="1286" y="1510"/>
                    </a:lnTo>
                    <a:lnTo>
                      <a:pt x="1429" y="1618"/>
                    </a:lnTo>
                    <a:lnTo>
                      <a:pt x="1435" y="1618"/>
                    </a:lnTo>
                    <a:lnTo>
                      <a:pt x="1292" y="1510"/>
                    </a:lnTo>
                    <a:lnTo>
                      <a:pt x="1154" y="1396"/>
                    </a:lnTo>
                    <a:lnTo>
                      <a:pt x="1010" y="1276"/>
                    </a:lnTo>
                    <a:lnTo>
                      <a:pt x="873" y="1150"/>
                    </a:lnTo>
                    <a:lnTo>
                      <a:pt x="873" y="115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87" name="Freeform 115"/>
              <p:cNvSpPr>
                <a:spLocks/>
              </p:cNvSpPr>
              <p:nvPr/>
            </p:nvSpPr>
            <p:spPr bwMode="hidden">
              <a:xfrm>
                <a:off x="16" y="2260"/>
                <a:ext cx="1673" cy="2014"/>
              </a:xfrm>
              <a:custGeom>
                <a:avLst/>
                <a:gdLst/>
                <a:ahLst/>
                <a:cxnLst>
                  <a:cxn ang="0">
                    <a:pos x="957" y="1463"/>
                  </a:cxn>
                  <a:cxn ang="0">
                    <a:pos x="789" y="1289"/>
                  </a:cxn>
                  <a:cxn ang="0">
                    <a:pos x="634" y="1115"/>
                  </a:cxn>
                  <a:cxn ang="0">
                    <a:pos x="490" y="929"/>
                  </a:cxn>
                  <a:cxn ang="0">
                    <a:pos x="365" y="743"/>
                  </a:cxn>
                  <a:cxn ang="0">
                    <a:pos x="251" y="557"/>
                  </a:cxn>
                  <a:cxn ang="0">
                    <a:pos x="149" y="372"/>
                  </a:cxn>
                  <a:cxn ang="0">
                    <a:pos x="66" y="186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6" y="198"/>
                  </a:cxn>
                  <a:cxn ang="0">
                    <a:pos x="149" y="384"/>
                  </a:cxn>
                  <a:cxn ang="0">
                    <a:pos x="251" y="569"/>
                  </a:cxn>
                  <a:cxn ang="0">
                    <a:pos x="365" y="755"/>
                  </a:cxn>
                  <a:cxn ang="0">
                    <a:pos x="490" y="935"/>
                  </a:cxn>
                  <a:cxn ang="0">
                    <a:pos x="634" y="1115"/>
                  </a:cxn>
                  <a:cxn ang="0">
                    <a:pos x="789" y="1295"/>
                  </a:cxn>
                  <a:cxn ang="0">
                    <a:pos x="957" y="1463"/>
                  </a:cxn>
                  <a:cxn ang="0">
                    <a:pos x="1130" y="1618"/>
                  </a:cxn>
                  <a:cxn ang="0">
                    <a:pos x="1303" y="1762"/>
                  </a:cxn>
                  <a:cxn ang="0">
                    <a:pos x="1483" y="1894"/>
                  </a:cxn>
                  <a:cxn ang="0">
                    <a:pos x="1662" y="2014"/>
                  </a:cxn>
                  <a:cxn ang="0">
                    <a:pos x="1668" y="2014"/>
                  </a:cxn>
                  <a:cxn ang="0">
                    <a:pos x="1483" y="1894"/>
                  </a:cxn>
                  <a:cxn ang="0">
                    <a:pos x="1303" y="1762"/>
                  </a:cxn>
                  <a:cxn ang="0">
                    <a:pos x="1130" y="1618"/>
                  </a:cxn>
                  <a:cxn ang="0">
                    <a:pos x="957" y="1463"/>
                  </a:cxn>
                  <a:cxn ang="0">
                    <a:pos x="957" y="1463"/>
                  </a:cxn>
                </a:cxnLst>
                <a:rect l="0" t="0" r="r" b="b"/>
                <a:pathLst>
                  <a:path w="1668" h="2014">
                    <a:moveTo>
                      <a:pt x="957" y="1463"/>
                    </a:moveTo>
                    <a:lnTo>
                      <a:pt x="789" y="1289"/>
                    </a:lnTo>
                    <a:lnTo>
                      <a:pt x="634" y="1115"/>
                    </a:lnTo>
                    <a:lnTo>
                      <a:pt x="490" y="929"/>
                    </a:lnTo>
                    <a:lnTo>
                      <a:pt x="365" y="743"/>
                    </a:lnTo>
                    <a:lnTo>
                      <a:pt x="251" y="557"/>
                    </a:lnTo>
                    <a:lnTo>
                      <a:pt x="149" y="372"/>
                    </a:lnTo>
                    <a:lnTo>
                      <a:pt x="66" y="186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6" y="198"/>
                    </a:lnTo>
                    <a:lnTo>
                      <a:pt x="149" y="384"/>
                    </a:lnTo>
                    <a:lnTo>
                      <a:pt x="251" y="569"/>
                    </a:lnTo>
                    <a:lnTo>
                      <a:pt x="365" y="755"/>
                    </a:lnTo>
                    <a:lnTo>
                      <a:pt x="490" y="935"/>
                    </a:lnTo>
                    <a:lnTo>
                      <a:pt x="634" y="1115"/>
                    </a:lnTo>
                    <a:lnTo>
                      <a:pt x="789" y="1295"/>
                    </a:lnTo>
                    <a:lnTo>
                      <a:pt x="957" y="1463"/>
                    </a:lnTo>
                    <a:lnTo>
                      <a:pt x="1130" y="1618"/>
                    </a:lnTo>
                    <a:lnTo>
                      <a:pt x="1303" y="1762"/>
                    </a:lnTo>
                    <a:lnTo>
                      <a:pt x="1483" y="1894"/>
                    </a:lnTo>
                    <a:lnTo>
                      <a:pt x="1662" y="2014"/>
                    </a:lnTo>
                    <a:lnTo>
                      <a:pt x="1668" y="2014"/>
                    </a:lnTo>
                    <a:lnTo>
                      <a:pt x="1483" y="1894"/>
                    </a:lnTo>
                    <a:lnTo>
                      <a:pt x="1303" y="1762"/>
                    </a:lnTo>
                    <a:lnTo>
                      <a:pt x="1130" y="1618"/>
                    </a:lnTo>
                    <a:lnTo>
                      <a:pt x="957" y="1463"/>
                    </a:lnTo>
                    <a:lnTo>
                      <a:pt x="957" y="14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88" name="Rectangle 116"/>
              <p:cNvSpPr>
                <a:spLocks noChangeArrowheads="1"/>
              </p:cNvSpPr>
              <p:nvPr/>
            </p:nvSpPr>
            <p:spPr bwMode="hidden">
              <a:xfrm rot="-2488720">
                <a:off x="1988" y="1919"/>
                <a:ext cx="1353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89" name="Rectangle 117"/>
              <p:cNvSpPr>
                <a:spLocks noChangeArrowheads="1"/>
              </p:cNvSpPr>
              <p:nvPr/>
            </p:nvSpPr>
            <p:spPr bwMode="hidden">
              <a:xfrm rot="-5087790">
                <a:off x="1964" y="2613"/>
                <a:ext cx="2217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90" name="Rectangle 118"/>
              <p:cNvSpPr>
                <a:spLocks noChangeArrowheads="1"/>
              </p:cNvSpPr>
              <p:nvPr/>
            </p:nvSpPr>
            <p:spPr bwMode="hidden">
              <a:xfrm rot="-3417299">
                <a:off x="1019" y="2694"/>
                <a:ext cx="2678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91" name="Rectangle 119"/>
              <p:cNvSpPr>
                <a:spLocks noChangeArrowheads="1"/>
              </p:cNvSpPr>
              <p:nvPr/>
            </p:nvSpPr>
            <p:spPr bwMode="hidden">
              <a:xfrm rot="-835848">
                <a:off x="688" y="1748"/>
                <a:ext cx="2390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8792" name="Group 120"/>
              <p:cNvGrpSpPr>
                <a:grpSpLocks noChangeAspect="1"/>
              </p:cNvGrpSpPr>
              <p:nvPr/>
            </p:nvGrpSpPr>
            <p:grpSpPr bwMode="auto">
              <a:xfrm>
                <a:off x="3046" y="1326"/>
                <a:ext cx="259" cy="299"/>
                <a:chOff x="3042" y="1265"/>
                <a:chExt cx="367" cy="424"/>
              </a:xfrm>
            </p:grpSpPr>
            <p:sp>
              <p:nvSpPr>
                <p:cNvPr id="28793" name="Oval 121"/>
                <p:cNvSpPr>
                  <a:spLocks noChangeAspect="1" noChangeArrowheads="1"/>
                </p:cNvSpPr>
                <p:nvPr userDrawn="1"/>
              </p:nvSpPr>
              <p:spPr bwMode="hidden">
                <a:xfrm rot="2828979">
                  <a:off x="2982" y="1467"/>
                  <a:ext cx="282" cy="16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794" name="Freeform 122"/>
                <p:cNvSpPr>
                  <a:spLocks noChangeAspect="1"/>
                </p:cNvSpPr>
                <p:nvPr userDrawn="1"/>
              </p:nvSpPr>
              <p:spPr bwMode="hidden">
                <a:xfrm>
                  <a:off x="3070" y="1374"/>
                  <a:ext cx="227" cy="222"/>
                </a:xfrm>
                <a:custGeom>
                  <a:avLst/>
                  <a:gdLst/>
                  <a:ahLst/>
                  <a:cxnLst>
                    <a:cxn ang="0">
                      <a:pos x="227" y="134"/>
                    </a:cxn>
                    <a:cxn ang="0">
                      <a:pos x="203" y="144"/>
                    </a:cxn>
                    <a:cxn ang="0">
                      <a:pos x="179" y="138"/>
                    </a:cxn>
                    <a:cxn ang="0">
                      <a:pos x="149" y="126"/>
                    </a:cxn>
                    <a:cxn ang="0">
                      <a:pos x="126" y="102"/>
                    </a:cxn>
                    <a:cxn ang="0">
                      <a:pos x="102" y="72"/>
                    </a:cxn>
                    <a:cxn ang="0">
                      <a:pos x="84" y="48"/>
                    </a:cxn>
                    <a:cxn ang="0">
                      <a:pos x="78" y="24"/>
                    </a:cxn>
                    <a:cxn ang="0">
                      <a:pos x="84" y="0"/>
                    </a:cxn>
                    <a:cxn ang="0">
                      <a:pos x="84" y="0"/>
                    </a:cxn>
                    <a:cxn ang="0">
                      <a:pos x="78" y="0"/>
                    </a:cxn>
                    <a:cxn ang="0">
                      <a:pos x="18" y="60"/>
                    </a:cxn>
                    <a:cxn ang="0">
                      <a:pos x="0" y="90"/>
                    </a:cxn>
                    <a:cxn ang="0">
                      <a:pos x="0" y="120"/>
                    </a:cxn>
                    <a:cxn ang="0">
                      <a:pos x="12" y="156"/>
                    </a:cxn>
                    <a:cxn ang="0">
                      <a:pos x="36" y="192"/>
                    </a:cxn>
                    <a:cxn ang="0">
                      <a:pos x="66" y="216"/>
                    </a:cxn>
                    <a:cxn ang="0">
                      <a:pos x="96" y="222"/>
                    </a:cxn>
                    <a:cxn ang="0">
                      <a:pos x="126" y="222"/>
                    </a:cxn>
                    <a:cxn ang="0">
                      <a:pos x="155" y="210"/>
                    </a:cxn>
                    <a:cxn ang="0">
                      <a:pos x="227" y="138"/>
                    </a:cxn>
                    <a:cxn ang="0">
                      <a:pos x="227" y="134"/>
                    </a:cxn>
                  </a:cxnLst>
                  <a:rect l="0" t="0" r="r" b="b"/>
                  <a:pathLst>
                    <a:path w="227" h="222">
                      <a:moveTo>
                        <a:pt x="227" y="134"/>
                      </a:moveTo>
                      <a:lnTo>
                        <a:pt x="203" y="144"/>
                      </a:lnTo>
                      <a:lnTo>
                        <a:pt x="179" y="138"/>
                      </a:lnTo>
                      <a:lnTo>
                        <a:pt x="149" y="126"/>
                      </a:lnTo>
                      <a:lnTo>
                        <a:pt x="126" y="102"/>
                      </a:lnTo>
                      <a:lnTo>
                        <a:pt x="102" y="72"/>
                      </a:lnTo>
                      <a:lnTo>
                        <a:pt x="84" y="48"/>
                      </a:lnTo>
                      <a:lnTo>
                        <a:pt x="78" y="24"/>
                      </a:lnTo>
                      <a:lnTo>
                        <a:pt x="84" y="0"/>
                      </a:lnTo>
                      <a:lnTo>
                        <a:pt x="84" y="0"/>
                      </a:lnTo>
                      <a:lnTo>
                        <a:pt x="78" y="0"/>
                      </a:lnTo>
                      <a:lnTo>
                        <a:pt x="18" y="60"/>
                      </a:lnTo>
                      <a:lnTo>
                        <a:pt x="0" y="90"/>
                      </a:lnTo>
                      <a:lnTo>
                        <a:pt x="0" y="120"/>
                      </a:lnTo>
                      <a:lnTo>
                        <a:pt x="12" y="156"/>
                      </a:lnTo>
                      <a:lnTo>
                        <a:pt x="36" y="192"/>
                      </a:lnTo>
                      <a:lnTo>
                        <a:pt x="66" y="216"/>
                      </a:lnTo>
                      <a:lnTo>
                        <a:pt x="96" y="222"/>
                      </a:lnTo>
                      <a:lnTo>
                        <a:pt x="126" y="222"/>
                      </a:lnTo>
                      <a:lnTo>
                        <a:pt x="155" y="210"/>
                      </a:lnTo>
                      <a:lnTo>
                        <a:pt x="227" y="138"/>
                      </a:lnTo>
                      <a:lnTo>
                        <a:pt x="227" y="134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795" name="Freeform 123"/>
                <p:cNvSpPr>
                  <a:spLocks noChangeAspect="1"/>
                </p:cNvSpPr>
                <p:nvPr userDrawn="1"/>
              </p:nvSpPr>
              <p:spPr bwMode="hidden">
                <a:xfrm>
                  <a:off x="3144" y="1365"/>
                  <a:ext cx="163" cy="155"/>
                </a:xfrm>
                <a:custGeom>
                  <a:avLst/>
                  <a:gdLst/>
                  <a:ahLst/>
                  <a:cxnLst>
                    <a:cxn ang="0">
                      <a:pos x="221" y="216"/>
                    </a:cxn>
                    <a:cxn ang="0">
                      <a:pos x="192" y="234"/>
                    </a:cxn>
                    <a:cxn ang="0">
                      <a:pos x="150" y="234"/>
                    </a:cxn>
                    <a:cxn ang="0">
                      <a:pos x="102" y="210"/>
                    </a:cxn>
                    <a:cxn ang="0">
                      <a:pos x="54" y="174"/>
                    </a:cxn>
                    <a:cxn ang="0">
                      <a:pos x="24" y="132"/>
                    </a:cxn>
                    <a:cxn ang="0">
                      <a:pos x="6" y="84"/>
                    </a:cxn>
                    <a:cxn ang="0">
                      <a:pos x="0" y="42"/>
                    </a:cxn>
                    <a:cxn ang="0">
                      <a:pos x="12" y="12"/>
                    </a:cxn>
                    <a:cxn ang="0">
                      <a:pos x="48" y="0"/>
                    </a:cxn>
                    <a:cxn ang="0">
                      <a:pos x="84" y="0"/>
                    </a:cxn>
                    <a:cxn ang="0">
                      <a:pos x="132" y="18"/>
                    </a:cxn>
                    <a:cxn ang="0">
                      <a:pos x="174" y="54"/>
                    </a:cxn>
                    <a:cxn ang="0">
                      <a:pos x="210" y="102"/>
                    </a:cxn>
                    <a:cxn ang="0">
                      <a:pos x="233" y="144"/>
                    </a:cxn>
                    <a:cxn ang="0">
                      <a:pos x="233" y="186"/>
                    </a:cxn>
                    <a:cxn ang="0">
                      <a:pos x="221" y="216"/>
                    </a:cxn>
                    <a:cxn ang="0">
                      <a:pos x="221" y="216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796" name="Freeform 124"/>
                <p:cNvSpPr>
                  <a:spLocks noChangeAspect="1"/>
                </p:cNvSpPr>
                <p:nvPr userDrawn="1"/>
              </p:nvSpPr>
              <p:spPr bwMode="hidden">
                <a:xfrm>
                  <a:off x="3202" y="1272"/>
                  <a:ext cx="203" cy="198"/>
                </a:xfrm>
                <a:custGeom>
                  <a:avLst/>
                  <a:gdLst/>
                  <a:ahLst/>
                  <a:cxnLst>
                    <a:cxn ang="0">
                      <a:pos x="179" y="18"/>
                    </a:cxn>
                    <a:cxn ang="0">
                      <a:pos x="197" y="48"/>
                    </a:cxn>
                    <a:cxn ang="0">
                      <a:pos x="203" y="60"/>
                    </a:cxn>
                    <a:cxn ang="0">
                      <a:pos x="197" y="66"/>
                    </a:cxn>
                    <a:cxn ang="0">
                      <a:pos x="65" y="192"/>
                    </a:cxn>
                    <a:cxn ang="0">
                      <a:pos x="59" y="198"/>
                    </a:cxn>
                    <a:cxn ang="0">
                      <a:pos x="47" y="192"/>
                    </a:cxn>
                    <a:cxn ang="0">
                      <a:pos x="17" y="174"/>
                    </a:cxn>
                    <a:cxn ang="0">
                      <a:pos x="0" y="150"/>
                    </a:cxn>
                    <a:cxn ang="0">
                      <a:pos x="0" y="126"/>
                    </a:cxn>
                    <a:cxn ang="0">
                      <a:pos x="131" y="0"/>
                    </a:cxn>
                    <a:cxn ang="0">
                      <a:pos x="155" y="0"/>
                    </a:cxn>
                    <a:cxn ang="0">
                      <a:pos x="179" y="18"/>
                    </a:cxn>
                    <a:cxn ang="0">
                      <a:pos x="179" y="18"/>
                    </a:cxn>
                  </a:cxnLst>
                  <a:rect l="0" t="0" r="r" b="b"/>
                  <a:pathLst>
                    <a:path w="203" h="198">
                      <a:moveTo>
                        <a:pt x="179" y="18"/>
                      </a:moveTo>
                      <a:lnTo>
                        <a:pt x="197" y="48"/>
                      </a:lnTo>
                      <a:lnTo>
                        <a:pt x="203" y="60"/>
                      </a:lnTo>
                      <a:lnTo>
                        <a:pt x="197" y="66"/>
                      </a:lnTo>
                      <a:lnTo>
                        <a:pt x="65" y="192"/>
                      </a:lnTo>
                      <a:lnTo>
                        <a:pt x="59" y="198"/>
                      </a:lnTo>
                      <a:lnTo>
                        <a:pt x="47" y="192"/>
                      </a:lnTo>
                      <a:lnTo>
                        <a:pt x="17" y="174"/>
                      </a:lnTo>
                      <a:lnTo>
                        <a:pt x="0" y="150"/>
                      </a:lnTo>
                      <a:lnTo>
                        <a:pt x="0" y="126"/>
                      </a:lnTo>
                      <a:lnTo>
                        <a:pt x="131" y="0"/>
                      </a:lnTo>
                      <a:lnTo>
                        <a:pt x="155" y="0"/>
                      </a:lnTo>
                      <a:lnTo>
                        <a:pt x="179" y="18"/>
                      </a:lnTo>
                      <a:lnTo>
                        <a:pt x="179" y="1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797" name="Freeform 125"/>
                <p:cNvSpPr>
                  <a:spLocks noChangeAspect="1"/>
                </p:cNvSpPr>
                <p:nvPr userDrawn="1"/>
              </p:nvSpPr>
              <p:spPr bwMode="hidden">
                <a:xfrm>
                  <a:off x="3330" y="1265"/>
                  <a:ext cx="79" cy="74"/>
                </a:xfrm>
                <a:custGeom>
                  <a:avLst/>
                  <a:gdLst/>
                  <a:ahLst/>
                  <a:cxnLst>
                    <a:cxn ang="0">
                      <a:pos x="221" y="216"/>
                    </a:cxn>
                    <a:cxn ang="0">
                      <a:pos x="192" y="234"/>
                    </a:cxn>
                    <a:cxn ang="0">
                      <a:pos x="150" y="234"/>
                    </a:cxn>
                    <a:cxn ang="0">
                      <a:pos x="102" y="210"/>
                    </a:cxn>
                    <a:cxn ang="0">
                      <a:pos x="54" y="174"/>
                    </a:cxn>
                    <a:cxn ang="0">
                      <a:pos x="24" y="132"/>
                    </a:cxn>
                    <a:cxn ang="0">
                      <a:pos x="6" y="84"/>
                    </a:cxn>
                    <a:cxn ang="0">
                      <a:pos x="0" y="42"/>
                    </a:cxn>
                    <a:cxn ang="0">
                      <a:pos x="12" y="12"/>
                    </a:cxn>
                    <a:cxn ang="0">
                      <a:pos x="48" y="0"/>
                    </a:cxn>
                    <a:cxn ang="0">
                      <a:pos x="84" y="0"/>
                    </a:cxn>
                    <a:cxn ang="0">
                      <a:pos x="132" y="18"/>
                    </a:cxn>
                    <a:cxn ang="0">
                      <a:pos x="174" y="54"/>
                    </a:cxn>
                    <a:cxn ang="0">
                      <a:pos x="210" y="102"/>
                    </a:cxn>
                    <a:cxn ang="0">
                      <a:pos x="233" y="144"/>
                    </a:cxn>
                    <a:cxn ang="0">
                      <a:pos x="233" y="186"/>
                    </a:cxn>
                    <a:cxn ang="0">
                      <a:pos x="221" y="216"/>
                    </a:cxn>
                    <a:cxn ang="0">
                      <a:pos x="221" y="216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28798" name="Rectangle 12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973263"/>
          </a:xfrm>
        </p:spPr>
        <p:txBody>
          <a:bodyPr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8799" name="Rectangle 12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8800" name="Rectangle 12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fld id="{D037379C-FE66-4AA6-9539-DECEC93B34B6}" type="datetime1">
              <a:rPr lang="en-US"/>
              <a:pPr/>
              <a:t>9/2/2010</a:t>
            </a:fld>
            <a:endParaRPr lang="en-US"/>
          </a:p>
        </p:txBody>
      </p:sp>
      <p:sp>
        <p:nvSpPr>
          <p:cNvPr id="28801" name="Rectangle 12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/>
              <a:t>Rodney's Video</a:t>
            </a:r>
          </a:p>
        </p:txBody>
      </p:sp>
      <p:sp>
        <p:nvSpPr>
          <p:cNvPr id="28802" name="Rectangle 13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fld id="{C365A473-2731-4E3C-97C6-10AF568232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0E769B-A21E-4AD6-8532-311C68B3DA0C}" type="datetime1">
              <a:rPr lang="en-US"/>
              <a:pPr/>
              <a:t>9/2/2010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Rodney's Video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A1C43B-C4ED-45C4-91B4-435180E026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018C97-FA0D-4F9B-BB50-0ADFCD6D312A}" type="datetime1">
              <a:rPr lang="en-US"/>
              <a:pPr/>
              <a:t>9/2/2010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Rodney's Video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67BC02-D54F-48E6-B56A-CD3469B455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FE243A5-1149-49FC-8B57-6D3ADBA50D93}" type="datetime1">
              <a:rPr lang="en-US"/>
              <a:pPr/>
              <a:t>9/2/2010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Rodney's Video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1D2687F-0E7D-4115-A9E4-6E73383056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35F95C3-1EDA-4671-ADCA-40D95944ED6D}" type="datetime1">
              <a:rPr lang="en-US"/>
              <a:pPr/>
              <a:t>9/2/2010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Rodney's Video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399C059-D422-4DF5-A292-B7E143CD54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16AA6B-5DE7-426C-8DD9-07AFC97C0E0C}" type="datetime1">
              <a:rPr lang="en-US"/>
              <a:pPr/>
              <a:t>9/2/2010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Rodney's Video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8005F3-DD6C-4624-A230-3FEC7A4BB2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A01216F-B953-46C1-84DD-9840593281C7}" type="datetime1">
              <a:rPr lang="en-US"/>
              <a:pPr/>
              <a:t>9/2/2010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Rodney's Video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22B9AD-F6F6-43A1-B655-9B605A16C5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E680CBA-51E9-4B0E-AD6C-D14016A9AE6F}" type="datetime1">
              <a:rPr lang="en-US"/>
              <a:pPr/>
              <a:t>9/2/2010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Rodney's Video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092FB1-18F6-4AF1-B81F-12E062A9EC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0F5435-FB7A-4492-B3F9-5FB64D4A0885}" type="datetime1">
              <a:rPr lang="en-US"/>
              <a:pPr/>
              <a:t>9/2/2010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Rodney's Video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B83650-A9E6-43E3-B120-41BF2056DB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E7BE5E-294C-463A-AB37-9EE9C1EAFA45}" type="datetime1">
              <a:rPr lang="en-US"/>
              <a:pPr/>
              <a:t>9/2/2010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Rodney's Video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0934FA-9C47-44D9-869E-73826F6E05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D2F05B0-E3A8-47CA-A13C-BC65E262F777}" type="datetime1">
              <a:rPr lang="en-US"/>
              <a:pPr/>
              <a:t>9/2/2010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Rodney's Video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3D7D4F-4B4F-4365-A49F-6EF7D7B10C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2F7070-6654-459A-94CC-3D2B6558B1E8}" type="datetime1">
              <a:rPr lang="en-US"/>
              <a:pPr/>
              <a:t>9/2/2010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Rodney's Video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CD8DDF-40BA-43B2-A284-0C52C45377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C27D3C-3880-4937-B875-62550C8A96D8}" type="datetime1">
              <a:rPr lang="en-US"/>
              <a:pPr/>
              <a:t>9/2/2010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Rodney's Video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901BED-5B58-4C4D-B2FC-09FC4BD261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2"/>
          <p:cNvGrpSpPr>
            <a:grpSpLocks/>
          </p:cNvGrpSpPr>
          <p:nvPr/>
        </p:nvGrpSpPr>
        <p:grpSpPr bwMode="auto">
          <a:xfrm>
            <a:off x="-609600" y="762000"/>
            <a:ext cx="7542213" cy="6029325"/>
            <a:chOff x="-384" y="480"/>
            <a:chExt cx="4751" cy="3798"/>
          </a:xfrm>
        </p:grpSpPr>
        <p:grpSp>
          <p:nvGrpSpPr>
            <p:cNvPr id="27651" name="Group 3"/>
            <p:cNvGrpSpPr>
              <a:grpSpLocks/>
            </p:cNvGrpSpPr>
            <p:nvPr/>
          </p:nvGrpSpPr>
          <p:grpSpPr bwMode="auto">
            <a:xfrm>
              <a:off x="-384" y="480"/>
              <a:ext cx="4751" cy="3798"/>
              <a:chOff x="0" y="522"/>
              <a:chExt cx="4751" cy="3798"/>
            </a:xfrm>
          </p:grpSpPr>
          <p:grpSp>
            <p:nvGrpSpPr>
              <p:cNvPr id="27652" name="Group 4"/>
              <p:cNvGrpSpPr>
                <a:grpSpLocks/>
              </p:cNvGrpSpPr>
              <p:nvPr userDrawn="1"/>
            </p:nvGrpSpPr>
            <p:grpSpPr bwMode="auto">
              <a:xfrm>
                <a:off x="0" y="522"/>
                <a:ext cx="4751" cy="3794"/>
                <a:chOff x="0" y="522"/>
                <a:chExt cx="4751" cy="3794"/>
              </a:xfrm>
            </p:grpSpPr>
            <p:sp>
              <p:nvSpPr>
                <p:cNvPr id="27653" name="Freeform 5"/>
                <p:cNvSpPr>
                  <a:spLocks/>
                </p:cNvSpPr>
                <p:nvPr userDrawn="1"/>
              </p:nvSpPr>
              <p:spPr bwMode="hidden">
                <a:xfrm>
                  <a:off x="628" y="1241"/>
                  <a:ext cx="3281" cy="3075"/>
                </a:xfrm>
                <a:custGeom>
                  <a:avLst/>
                  <a:gdLst/>
                  <a:ahLst/>
                  <a:cxnLst>
                    <a:cxn ang="0">
                      <a:pos x="502" y="1990"/>
                    </a:cxn>
                    <a:cxn ang="0">
                      <a:pos x="186" y="1474"/>
                    </a:cxn>
                    <a:cxn ang="0">
                      <a:pos x="66" y="1169"/>
                    </a:cxn>
                    <a:cxn ang="0">
                      <a:pos x="12" y="875"/>
                    </a:cxn>
                    <a:cxn ang="0">
                      <a:pos x="18" y="611"/>
                    </a:cxn>
                    <a:cxn ang="0">
                      <a:pos x="84" y="389"/>
                    </a:cxn>
                    <a:cxn ang="0">
                      <a:pos x="209" y="216"/>
                    </a:cxn>
                    <a:cxn ang="0">
                      <a:pos x="508" y="42"/>
                    </a:cxn>
                    <a:cxn ang="0">
                      <a:pos x="891" y="6"/>
                    </a:cxn>
                    <a:cxn ang="0">
                      <a:pos x="1334" y="102"/>
                    </a:cxn>
                    <a:cxn ang="0">
                      <a:pos x="1806" y="324"/>
                    </a:cxn>
                    <a:cxn ang="0">
                      <a:pos x="2272" y="659"/>
                    </a:cxn>
                    <a:cxn ang="0">
                      <a:pos x="2769" y="1187"/>
                    </a:cxn>
                    <a:cxn ang="0">
                      <a:pos x="3085" y="1702"/>
                    </a:cxn>
                    <a:cxn ang="0">
                      <a:pos x="3205" y="2008"/>
                    </a:cxn>
                    <a:cxn ang="0">
                      <a:pos x="3259" y="2302"/>
                    </a:cxn>
                    <a:cxn ang="0">
                      <a:pos x="3253" y="2565"/>
                    </a:cxn>
                    <a:cxn ang="0">
                      <a:pos x="3187" y="2781"/>
                    </a:cxn>
                    <a:cxn ang="0">
                      <a:pos x="3068" y="2961"/>
                    </a:cxn>
                    <a:cxn ang="0">
                      <a:pos x="2918" y="3075"/>
                    </a:cxn>
                    <a:cxn ang="0">
                      <a:pos x="3068" y="2967"/>
                    </a:cxn>
                    <a:cxn ang="0">
                      <a:pos x="3193" y="2787"/>
                    </a:cxn>
                    <a:cxn ang="0">
                      <a:pos x="3259" y="2565"/>
                    </a:cxn>
                    <a:cxn ang="0">
                      <a:pos x="3265" y="2302"/>
                    </a:cxn>
                    <a:cxn ang="0">
                      <a:pos x="3211" y="2008"/>
                    </a:cxn>
                    <a:cxn ang="0">
                      <a:pos x="3091" y="1702"/>
                    </a:cxn>
                    <a:cxn ang="0">
                      <a:pos x="2775" y="1181"/>
                    </a:cxn>
                    <a:cxn ang="0">
                      <a:pos x="2278" y="653"/>
                    </a:cxn>
                    <a:cxn ang="0">
                      <a:pos x="1806" y="318"/>
                    </a:cxn>
                    <a:cxn ang="0">
                      <a:pos x="1334" y="96"/>
                    </a:cxn>
                    <a:cxn ang="0">
                      <a:pos x="891" y="0"/>
                    </a:cxn>
                    <a:cxn ang="0">
                      <a:pos x="502" y="36"/>
                    </a:cxn>
                    <a:cxn ang="0">
                      <a:pos x="204" y="210"/>
                    </a:cxn>
                    <a:cxn ang="0">
                      <a:pos x="78" y="389"/>
                    </a:cxn>
                    <a:cxn ang="0">
                      <a:pos x="12" y="611"/>
                    </a:cxn>
                    <a:cxn ang="0">
                      <a:pos x="6" y="875"/>
                    </a:cxn>
                    <a:cxn ang="0">
                      <a:pos x="60" y="1169"/>
                    </a:cxn>
                    <a:cxn ang="0">
                      <a:pos x="180" y="1474"/>
                    </a:cxn>
                    <a:cxn ang="0">
                      <a:pos x="353" y="1786"/>
                    </a:cxn>
                    <a:cxn ang="0">
                      <a:pos x="849" y="2380"/>
                    </a:cxn>
                    <a:cxn ang="0">
                      <a:pos x="1244" y="2709"/>
                    </a:cxn>
                    <a:cxn ang="0">
                      <a:pos x="1656" y="2961"/>
                    </a:cxn>
                    <a:cxn ang="0">
                      <a:pos x="1937" y="3075"/>
                    </a:cxn>
                    <a:cxn ang="0">
                      <a:pos x="1525" y="2889"/>
                    </a:cxn>
                    <a:cxn ang="0">
                      <a:pos x="1118" y="2607"/>
                    </a:cxn>
                    <a:cxn ang="0">
                      <a:pos x="849" y="2380"/>
                    </a:cxn>
                  </a:cxnLst>
                  <a:rect l="0" t="0" r="r" b="b"/>
                  <a:pathLst>
                    <a:path w="3271" h="3075">
                      <a:moveTo>
                        <a:pt x="849" y="2380"/>
                      </a:moveTo>
                      <a:lnTo>
                        <a:pt x="664" y="2188"/>
                      </a:lnTo>
                      <a:lnTo>
                        <a:pt x="502" y="1990"/>
                      </a:lnTo>
                      <a:lnTo>
                        <a:pt x="359" y="1786"/>
                      </a:lnTo>
                      <a:lnTo>
                        <a:pt x="239" y="1576"/>
                      </a:lnTo>
                      <a:lnTo>
                        <a:pt x="186" y="1474"/>
                      </a:lnTo>
                      <a:lnTo>
                        <a:pt x="138" y="1373"/>
                      </a:lnTo>
                      <a:lnTo>
                        <a:pt x="102" y="1271"/>
                      </a:lnTo>
                      <a:lnTo>
                        <a:pt x="66" y="1169"/>
                      </a:lnTo>
                      <a:lnTo>
                        <a:pt x="42" y="1067"/>
                      </a:lnTo>
                      <a:lnTo>
                        <a:pt x="24" y="971"/>
                      </a:lnTo>
                      <a:lnTo>
                        <a:pt x="12" y="875"/>
                      </a:lnTo>
                      <a:lnTo>
                        <a:pt x="6" y="779"/>
                      </a:lnTo>
                      <a:lnTo>
                        <a:pt x="6" y="695"/>
                      </a:lnTo>
                      <a:lnTo>
                        <a:pt x="18" y="611"/>
                      </a:lnTo>
                      <a:lnTo>
                        <a:pt x="30" y="533"/>
                      </a:lnTo>
                      <a:lnTo>
                        <a:pt x="54" y="461"/>
                      </a:lnTo>
                      <a:lnTo>
                        <a:pt x="84" y="389"/>
                      </a:lnTo>
                      <a:lnTo>
                        <a:pt x="120" y="330"/>
                      </a:lnTo>
                      <a:lnTo>
                        <a:pt x="162" y="270"/>
                      </a:lnTo>
                      <a:lnTo>
                        <a:pt x="209" y="216"/>
                      </a:lnTo>
                      <a:lnTo>
                        <a:pt x="299" y="144"/>
                      </a:lnTo>
                      <a:lnTo>
                        <a:pt x="395" y="84"/>
                      </a:lnTo>
                      <a:lnTo>
                        <a:pt x="508" y="42"/>
                      </a:lnTo>
                      <a:lnTo>
                        <a:pt x="628" y="18"/>
                      </a:lnTo>
                      <a:lnTo>
                        <a:pt x="754" y="6"/>
                      </a:lnTo>
                      <a:lnTo>
                        <a:pt x="891" y="6"/>
                      </a:lnTo>
                      <a:lnTo>
                        <a:pt x="1035" y="24"/>
                      </a:lnTo>
                      <a:lnTo>
                        <a:pt x="1184" y="60"/>
                      </a:lnTo>
                      <a:lnTo>
                        <a:pt x="1334" y="102"/>
                      </a:lnTo>
                      <a:lnTo>
                        <a:pt x="1489" y="162"/>
                      </a:lnTo>
                      <a:lnTo>
                        <a:pt x="1644" y="240"/>
                      </a:lnTo>
                      <a:lnTo>
                        <a:pt x="1806" y="324"/>
                      </a:lnTo>
                      <a:lnTo>
                        <a:pt x="1961" y="425"/>
                      </a:lnTo>
                      <a:lnTo>
                        <a:pt x="2117" y="533"/>
                      </a:lnTo>
                      <a:lnTo>
                        <a:pt x="2272" y="659"/>
                      </a:lnTo>
                      <a:lnTo>
                        <a:pt x="2422" y="797"/>
                      </a:lnTo>
                      <a:lnTo>
                        <a:pt x="2607" y="989"/>
                      </a:lnTo>
                      <a:lnTo>
                        <a:pt x="2769" y="1187"/>
                      </a:lnTo>
                      <a:lnTo>
                        <a:pt x="2912" y="1391"/>
                      </a:lnTo>
                      <a:lnTo>
                        <a:pt x="3032" y="1600"/>
                      </a:lnTo>
                      <a:lnTo>
                        <a:pt x="3085" y="1702"/>
                      </a:lnTo>
                      <a:lnTo>
                        <a:pt x="3133" y="1804"/>
                      </a:lnTo>
                      <a:lnTo>
                        <a:pt x="3169" y="1906"/>
                      </a:lnTo>
                      <a:lnTo>
                        <a:pt x="3205" y="2008"/>
                      </a:lnTo>
                      <a:lnTo>
                        <a:pt x="3229" y="2110"/>
                      </a:lnTo>
                      <a:lnTo>
                        <a:pt x="3247" y="2206"/>
                      </a:lnTo>
                      <a:lnTo>
                        <a:pt x="3259" y="2302"/>
                      </a:lnTo>
                      <a:lnTo>
                        <a:pt x="3265" y="2398"/>
                      </a:lnTo>
                      <a:lnTo>
                        <a:pt x="3265" y="2482"/>
                      </a:lnTo>
                      <a:lnTo>
                        <a:pt x="3253" y="2565"/>
                      </a:lnTo>
                      <a:lnTo>
                        <a:pt x="3241" y="2643"/>
                      </a:lnTo>
                      <a:lnTo>
                        <a:pt x="3217" y="2715"/>
                      </a:lnTo>
                      <a:lnTo>
                        <a:pt x="3187" y="2781"/>
                      </a:lnTo>
                      <a:lnTo>
                        <a:pt x="3157" y="2847"/>
                      </a:lnTo>
                      <a:lnTo>
                        <a:pt x="3115" y="2907"/>
                      </a:lnTo>
                      <a:lnTo>
                        <a:pt x="3068" y="2961"/>
                      </a:lnTo>
                      <a:lnTo>
                        <a:pt x="3068" y="2961"/>
                      </a:lnTo>
                      <a:lnTo>
                        <a:pt x="2996" y="3021"/>
                      </a:lnTo>
                      <a:lnTo>
                        <a:pt x="2918" y="3075"/>
                      </a:lnTo>
                      <a:lnTo>
                        <a:pt x="2930" y="3075"/>
                      </a:lnTo>
                      <a:lnTo>
                        <a:pt x="3002" y="3027"/>
                      </a:lnTo>
                      <a:lnTo>
                        <a:pt x="3068" y="2967"/>
                      </a:lnTo>
                      <a:lnTo>
                        <a:pt x="3115" y="2913"/>
                      </a:lnTo>
                      <a:lnTo>
                        <a:pt x="3157" y="2853"/>
                      </a:lnTo>
                      <a:lnTo>
                        <a:pt x="3193" y="2787"/>
                      </a:lnTo>
                      <a:lnTo>
                        <a:pt x="3223" y="2721"/>
                      </a:lnTo>
                      <a:lnTo>
                        <a:pt x="3247" y="2643"/>
                      </a:lnTo>
                      <a:lnTo>
                        <a:pt x="3259" y="2565"/>
                      </a:lnTo>
                      <a:lnTo>
                        <a:pt x="3271" y="2482"/>
                      </a:lnTo>
                      <a:lnTo>
                        <a:pt x="3271" y="2398"/>
                      </a:lnTo>
                      <a:lnTo>
                        <a:pt x="3265" y="2302"/>
                      </a:lnTo>
                      <a:lnTo>
                        <a:pt x="3253" y="2206"/>
                      </a:lnTo>
                      <a:lnTo>
                        <a:pt x="3235" y="2110"/>
                      </a:lnTo>
                      <a:lnTo>
                        <a:pt x="3211" y="2008"/>
                      </a:lnTo>
                      <a:lnTo>
                        <a:pt x="3175" y="1906"/>
                      </a:lnTo>
                      <a:lnTo>
                        <a:pt x="3139" y="1804"/>
                      </a:lnTo>
                      <a:lnTo>
                        <a:pt x="3091" y="1702"/>
                      </a:lnTo>
                      <a:lnTo>
                        <a:pt x="3038" y="1594"/>
                      </a:lnTo>
                      <a:lnTo>
                        <a:pt x="2918" y="1391"/>
                      </a:lnTo>
                      <a:lnTo>
                        <a:pt x="2775" y="1181"/>
                      </a:lnTo>
                      <a:lnTo>
                        <a:pt x="2613" y="983"/>
                      </a:lnTo>
                      <a:lnTo>
                        <a:pt x="2428" y="791"/>
                      </a:lnTo>
                      <a:lnTo>
                        <a:pt x="2278" y="653"/>
                      </a:lnTo>
                      <a:lnTo>
                        <a:pt x="2123" y="527"/>
                      </a:lnTo>
                      <a:lnTo>
                        <a:pt x="1967" y="419"/>
                      </a:lnTo>
                      <a:lnTo>
                        <a:pt x="1806" y="318"/>
                      </a:lnTo>
                      <a:lnTo>
                        <a:pt x="1650" y="234"/>
                      </a:lnTo>
                      <a:lnTo>
                        <a:pt x="1489" y="156"/>
                      </a:lnTo>
                      <a:lnTo>
                        <a:pt x="1334" y="96"/>
                      </a:lnTo>
                      <a:lnTo>
                        <a:pt x="1184" y="54"/>
                      </a:lnTo>
                      <a:lnTo>
                        <a:pt x="1035" y="18"/>
                      </a:lnTo>
                      <a:lnTo>
                        <a:pt x="891" y="0"/>
                      </a:lnTo>
                      <a:lnTo>
                        <a:pt x="754" y="0"/>
                      </a:lnTo>
                      <a:lnTo>
                        <a:pt x="622" y="12"/>
                      </a:lnTo>
                      <a:lnTo>
                        <a:pt x="502" y="36"/>
                      </a:lnTo>
                      <a:lnTo>
                        <a:pt x="395" y="78"/>
                      </a:lnTo>
                      <a:lnTo>
                        <a:pt x="293" y="138"/>
                      </a:lnTo>
                      <a:lnTo>
                        <a:pt x="204" y="210"/>
                      </a:lnTo>
                      <a:lnTo>
                        <a:pt x="156" y="264"/>
                      </a:lnTo>
                      <a:lnTo>
                        <a:pt x="114" y="324"/>
                      </a:lnTo>
                      <a:lnTo>
                        <a:pt x="78" y="389"/>
                      </a:lnTo>
                      <a:lnTo>
                        <a:pt x="48" y="461"/>
                      </a:lnTo>
                      <a:lnTo>
                        <a:pt x="30" y="533"/>
                      </a:lnTo>
                      <a:lnTo>
                        <a:pt x="12" y="611"/>
                      </a:lnTo>
                      <a:lnTo>
                        <a:pt x="6" y="695"/>
                      </a:lnTo>
                      <a:lnTo>
                        <a:pt x="0" y="779"/>
                      </a:lnTo>
                      <a:lnTo>
                        <a:pt x="6" y="875"/>
                      </a:lnTo>
                      <a:lnTo>
                        <a:pt x="18" y="971"/>
                      </a:lnTo>
                      <a:lnTo>
                        <a:pt x="36" y="1067"/>
                      </a:lnTo>
                      <a:lnTo>
                        <a:pt x="60" y="1169"/>
                      </a:lnTo>
                      <a:lnTo>
                        <a:pt x="96" y="1271"/>
                      </a:lnTo>
                      <a:lnTo>
                        <a:pt x="132" y="1373"/>
                      </a:lnTo>
                      <a:lnTo>
                        <a:pt x="180" y="1474"/>
                      </a:lnTo>
                      <a:lnTo>
                        <a:pt x="233" y="1582"/>
                      </a:lnTo>
                      <a:lnTo>
                        <a:pt x="287" y="1684"/>
                      </a:lnTo>
                      <a:lnTo>
                        <a:pt x="353" y="1786"/>
                      </a:lnTo>
                      <a:lnTo>
                        <a:pt x="496" y="1990"/>
                      </a:lnTo>
                      <a:lnTo>
                        <a:pt x="664" y="2188"/>
                      </a:lnTo>
                      <a:lnTo>
                        <a:pt x="849" y="2380"/>
                      </a:lnTo>
                      <a:lnTo>
                        <a:pt x="981" y="2500"/>
                      </a:lnTo>
                      <a:lnTo>
                        <a:pt x="1112" y="2607"/>
                      </a:lnTo>
                      <a:lnTo>
                        <a:pt x="1244" y="2709"/>
                      </a:lnTo>
                      <a:lnTo>
                        <a:pt x="1381" y="2805"/>
                      </a:lnTo>
                      <a:lnTo>
                        <a:pt x="1519" y="2889"/>
                      </a:lnTo>
                      <a:lnTo>
                        <a:pt x="1656" y="2961"/>
                      </a:lnTo>
                      <a:lnTo>
                        <a:pt x="1788" y="3021"/>
                      </a:lnTo>
                      <a:lnTo>
                        <a:pt x="1926" y="3075"/>
                      </a:lnTo>
                      <a:lnTo>
                        <a:pt x="1937" y="3075"/>
                      </a:lnTo>
                      <a:lnTo>
                        <a:pt x="1800" y="3021"/>
                      </a:lnTo>
                      <a:lnTo>
                        <a:pt x="1662" y="2961"/>
                      </a:lnTo>
                      <a:lnTo>
                        <a:pt x="1525" y="2889"/>
                      </a:lnTo>
                      <a:lnTo>
                        <a:pt x="1387" y="2805"/>
                      </a:lnTo>
                      <a:lnTo>
                        <a:pt x="1250" y="2709"/>
                      </a:lnTo>
                      <a:lnTo>
                        <a:pt x="1118" y="2607"/>
                      </a:lnTo>
                      <a:lnTo>
                        <a:pt x="981" y="2500"/>
                      </a:lnTo>
                      <a:lnTo>
                        <a:pt x="849" y="2380"/>
                      </a:lnTo>
                      <a:lnTo>
                        <a:pt x="849" y="23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7654" name="Group 6"/>
                <p:cNvGrpSpPr>
                  <a:grpSpLocks/>
                </p:cNvGrpSpPr>
                <p:nvPr userDrawn="1"/>
              </p:nvGrpSpPr>
              <p:grpSpPr bwMode="auto">
                <a:xfrm>
                  <a:off x="0" y="522"/>
                  <a:ext cx="4751" cy="3794"/>
                  <a:chOff x="0" y="522"/>
                  <a:chExt cx="4751" cy="3794"/>
                </a:xfrm>
              </p:grpSpPr>
              <p:sp>
                <p:nvSpPr>
                  <p:cNvPr id="27655" name="Freeform 7"/>
                  <p:cNvSpPr>
                    <a:spLocks/>
                  </p:cNvSpPr>
                  <p:nvPr userDrawn="1"/>
                </p:nvSpPr>
                <p:spPr bwMode="hidden">
                  <a:xfrm>
                    <a:off x="400" y="815"/>
                    <a:ext cx="3964" cy="3501"/>
                  </a:xfrm>
                  <a:custGeom>
                    <a:avLst/>
                    <a:gdLst/>
                    <a:ahLst/>
                    <a:cxnLst>
                      <a:cxn ang="0">
                        <a:pos x="3946" y="2860"/>
                      </a:cxn>
                      <a:cxn ang="0">
                        <a:pos x="3910" y="2614"/>
                      </a:cxn>
                      <a:cxn ang="0">
                        <a:pos x="3839" y="2368"/>
                      </a:cxn>
                      <a:cxn ang="0">
                        <a:pos x="3731" y="2110"/>
                      </a:cxn>
                      <a:cxn ang="0">
                        <a:pos x="3593" y="1853"/>
                      </a:cxn>
                      <a:cxn ang="0">
                        <a:pos x="3432" y="1595"/>
                      </a:cxn>
                      <a:cxn ang="0">
                        <a:pos x="3241" y="1343"/>
                      </a:cxn>
                      <a:cxn ang="0">
                        <a:pos x="3025" y="1103"/>
                      </a:cxn>
                      <a:cxn ang="0">
                        <a:pos x="2721" y="815"/>
                      </a:cxn>
                      <a:cxn ang="0">
                        <a:pos x="2332" y="522"/>
                      </a:cxn>
                      <a:cxn ang="0">
                        <a:pos x="1943" y="288"/>
                      </a:cxn>
                      <a:cxn ang="0">
                        <a:pos x="1555" y="126"/>
                      </a:cxn>
                      <a:cxn ang="0">
                        <a:pos x="1184" y="24"/>
                      </a:cxn>
                      <a:cxn ang="0">
                        <a:pos x="837" y="0"/>
                      </a:cxn>
                      <a:cxn ang="0">
                        <a:pos x="526" y="48"/>
                      </a:cxn>
                      <a:cxn ang="0">
                        <a:pos x="263" y="174"/>
                      </a:cxn>
                      <a:cxn ang="0">
                        <a:pos x="114" y="312"/>
                      </a:cxn>
                      <a:cxn ang="0">
                        <a:pos x="0" y="486"/>
                      </a:cxn>
                      <a:cxn ang="0">
                        <a:pos x="72" y="372"/>
                      </a:cxn>
                      <a:cxn ang="0">
                        <a:pos x="269" y="174"/>
                      </a:cxn>
                      <a:cxn ang="0">
                        <a:pos x="526" y="48"/>
                      </a:cxn>
                      <a:cxn ang="0">
                        <a:pos x="837" y="6"/>
                      </a:cxn>
                      <a:cxn ang="0">
                        <a:pos x="1184" y="30"/>
                      </a:cxn>
                      <a:cxn ang="0">
                        <a:pos x="1555" y="132"/>
                      </a:cxn>
                      <a:cxn ang="0">
                        <a:pos x="1943" y="294"/>
                      </a:cxn>
                      <a:cxn ang="0">
                        <a:pos x="2332" y="528"/>
                      </a:cxn>
                      <a:cxn ang="0">
                        <a:pos x="2715" y="821"/>
                      </a:cxn>
                      <a:cxn ang="0">
                        <a:pos x="3127" y="1223"/>
                      </a:cxn>
                      <a:cxn ang="0">
                        <a:pos x="3336" y="1469"/>
                      </a:cxn>
                      <a:cxn ang="0">
                        <a:pos x="3510" y="1727"/>
                      </a:cxn>
                      <a:cxn ang="0">
                        <a:pos x="3665" y="1984"/>
                      </a:cxn>
                      <a:cxn ang="0">
                        <a:pos x="3785" y="2236"/>
                      </a:cxn>
                      <a:cxn ang="0">
                        <a:pos x="3875" y="2494"/>
                      </a:cxn>
                      <a:cxn ang="0">
                        <a:pos x="3934" y="2740"/>
                      </a:cxn>
                      <a:cxn ang="0">
                        <a:pos x="3952" y="2973"/>
                      </a:cxn>
                      <a:cxn ang="0">
                        <a:pos x="3922" y="3255"/>
                      </a:cxn>
                      <a:cxn ang="0">
                        <a:pos x="3833" y="3501"/>
                      </a:cxn>
                      <a:cxn ang="0">
                        <a:pos x="3886" y="3387"/>
                      </a:cxn>
                      <a:cxn ang="0">
                        <a:pos x="3946" y="3123"/>
                      </a:cxn>
                      <a:cxn ang="0">
                        <a:pos x="3952" y="2973"/>
                      </a:cxn>
                    </a:cxnLst>
                    <a:rect l="0" t="0" r="r" b="b"/>
                    <a:pathLst>
                      <a:path w="3952" h="3501">
                        <a:moveTo>
                          <a:pt x="3952" y="2973"/>
                        </a:moveTo>
                        <a:lnTo>
                          <a:pt x="3946" y="2860"/>
                        </a:lnTo>
                        <a:lnTo>
                          <a:pt x="3934" y="2740"/>
                        </a:lnTo>
                        <a:lnTo>
                          <a:pt x="3910" y="2614"/>
                        </a:lnTo>
                        <a:lnTo>
                          <a:pt x="3875" y="2494"/>
                        </a:lnTo>
                        <a:lnTo>
                          <a:pt x="3839" y="2368"/>
                        </a:lnTo>
                        <a:lnTo>
                          <a:pt x="3785" y="2236"/>
                        </a:lnTo>
                        <a:lnTo>
                          <a:pt x="3731" y="2110"/>
                        </a:lnTo>
                        <a:lnTo>
                          <a:pt x="3665" y="1978"/>
                        </a:lnTo>
                        <a:lnTo>
                          <a:pt x="3593" y="1853"/>
                        </a:lnTo>
                        <a:lnTo>
                          <a:pt x="3516" y="1721"/>
                        </a:lnTo>
                        <a:lnTo>
                          <a:pt x="3432" y="1595"/>
                        </a:lnTo>
                        <a:lnTo>
                          <a:pt x="3336" y="1469"/>
                        </a:lnTo>
                        <a:lnTo>
                          <a:pt x="3241" y="1343"/>
                        </a:lnTo>
                        <a:lnTo>
                          <a:pt x="3133" y="1223"/>
                        </a:lnTo>
                        <a:lnTo>
                          <a:pt x="3025" y="1103"/>
                        </a:lnTo>
                        <a:lnTo>
                          <a:pt x="2906" y="983"/>
                        </a:lnTo>
                        <a:lnTo>
                          <a:pt x="2721" y="815"/>
                        </a:lnTo>
                        <a:lnTo>
                          <a:pt x="2529" y="660"/>
                        </a:lnTo>
                        <a:lnTo>
                          <a:pt x="2332" y="522"/>
                        </a:lnTo>
                        <a:lnTo>
                          <a:pt x="2141" y="396"/>
                        </a:lnTo>
                        <a:lnTo>
                          <a:pt x="1943" y="288"/>
                        </a:lnTo>
                        <a:lnTo>
                          <a:pt x="1746" y="198"/>
                        </a:lnTo>
                        <a:lnTo>
                          <a:pt x="1555" y="126"/>
                        </a:lnTo>
                        <a:lnTo>
                          <a:pt x="1363" y="66"/>
                        </a:lnTo>
                        <a:lnTo>
                          <a:pt x="1184" y="24"/>
                        </a:lnTo>
                        <a:lnTo>
                          <a:pt x="1005" y="6"/>
                        </a:lnTo>
                        <a:lnTo>
                          <a:pt x="837" y="0"/>
                        </a:lnTo>
                        <a:lnTo>
                          <a:pt x="676" y="12"/>
                        </a:lnTo>
                        <a:lnTo>
                          <a:pt x="526" y="48"/>
                        </a:lnTo>
                        <a:lnTo>
                          <a:pt x="389" y="102"/>
                        </a:lnTo>
                        <a:lnTo>
                          <a:pt x="263" y="174"/>
                        </a:lnTo>
                        <a:lnTo>
                          <a:pt x="155" y="264"/>
                        </a:lnTo>
                        <a:lnTo>
                          <a:pt x="114" y="312"/>
                        </a:lnTo>
                        <a:lnTo>
                          <a:pt x="72" y="366"/>
                        </a:lnTo>
                        <a:lnTo>
                          <a:pt x="0" y="486"/>
                        </a:lnTo>
                        <a:lnTo>
                          <a:pt x="0" y="498"/>
                        </a:lnTo>
                        <a:lnTo>
                          <a:pt x="72" y="372"/>
                        </a:lnTo>
                        <a:lnTo>
                          <a:pt x="161" y="264"/>
                        </a:lnTo>
                        <a:lnTo>
                          <a:pt x="269" y="174"/>
                        </a:lnTo>
                        <a:lnTo>
                          <a:pt x="395" y="102"/>
                        </a:lnTo>
                        <a:lnTo>
                          <a:pt x="526" y="48"/>
                        </a:lnTo>
                        <a:lnTo>
                          <a:pt x="676" y="18"/>
                        </a:lnTo>
                        <a:lnTo>
                          <a:pt x="837" y="6"/>
                        </a:lnTo>
                        <a:lnTo>
                          <a:pt x="1005" y="6"/>
                        </a:lnTo>
                        <a:lnTo>
                          <a:pt x="1184" y="30"/>
                        </a:lnTo>
                        <a:lnTo>
                          <a:pt x="1363" y="72"/>
                        </a:lnTo>
                        <a:lnTo>
                          <a:pt x="1555" y="132"/>
                        </a:lnTo>
                        <a:lnTo>
                          <a:pt x="1746" y="204"/>
                        </a:lnTo>
                        <a:lnTo>
                          <a:pt x="1943" y="294"/>
                        </a:lnTo>
                        <a:lnTo>
                          <a:pt x="2135" y="402"/>
                        </a:lnTo>
                        <a:lnTo>
                          <a:pt x="2332" y="528"/>
                        </a:lnTo>
                        <a:lnTo>
                          <a:pt x="2523" y="666"/>
                        </a:lnTo>
                        <a:lnTo>
                          <a:pt x="2715" y="821"/>
                        </a:lnTo>
                        <a:lnTo>
                          <a:pt x="2900" y="989"/>
                        </a:lnTo>
                        <a:lnTo>
                          <a:pt x="3127" y="1223"/>
                        </a:lnTo>
                        <a:lnTo>
                          <a:pt x="3235" y="1349"/>
                        </a:lnTo>
                        <a:lnTo>
                          <a:pt x="3336" y="1469"/>
                        </a:lnTo>
                        <a:lnTo>
                          <a:pt x="3426" y="1595"/>
                        </a:lnTo>
                        <a:lnTo>
                          <a:pt x="3510" y="1727"/>
                        </a:lnTo>
                        <a:lnTo>
                          <a:pt x="3593" y="1853"/>
                        </a:lnTo>
                        <a:lnTo>
                          <a:pt x="3665" y="1984"/>
                        </a:lnTo>
                        <a:lnTo>
                          <a:pt x="3731" y="2110"/>
                        </a:lnTo>
                        <a:lnTo>
                          <a:pt x="3785" y="2236"/>
                        </a:lnTo>
                        <a:lnTo>
                          <a:pt x="3833" y="2368"/>
                        </a:lnTo>
                        <a:lnTo>
                          <a:pt x="3875" y="2494"/>
                        </a:lnTo>
                        <a:lnTo>
                          <a:pt x="3910" y="2614"/>
                        </a:lnTo>
                        <a:lnTo>
                          <a:pt x="3934" y="2740"/>
                        </a:lnTo>
                        <a:lnTo>
                          <a:pt x="3946" y="2860"/>
                        </a:lnTo>
                        <a:lnTo>
                          <a:pt x="3952" y="2973"/>
                        </a:lnTo>
                        <a:lnTo>
                          <a:pt x="3946" y="3123"/>
                        </a:lnTo>
                        <a:lnTo>
                          <a:pt x="3922" y="3255"/>
                        </a:lnTo>
                        <a:lnTo>
                          <a:pt x="3886" y="3387"/>
                        </a:lnTo>
                        <a:lnTo>
                          <a:pt x="3833" y="3501"/>
                        </a:lnTo>
                        <a:lnTo>
                          <a:pt x="3833" y="3501"/>
                        </a:lnTo>
                        <a:lnTo>
                          <a:pt x="3886" y="3387"/>
                        </a:lnTo>
                        <a:lnTo>
                          <a:pt x="3928" y="3255"/>
                        </a:lnTo>
                        <a:lnTo>
                          <a:pt x="3946" y="3123"/>
                        </a:lnTo>
                        <a:lnTo>
                          <a:pt x="3952" y="2973"/>
                        </a:lnTo>
                        <a:lnTo>
                          <a:pt x="3952" y="2973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656" name="Freeform 8"/>
                  <p:cNvSpPr>
                    <a:spLocks/>
                  </p:cNvSpPr>
                  <p:nvPr userDrawn="1"/>
                </p:nvSpPr>
                <p:spPr bwMode="hidden">
                  <a:xfrm>
                    <a:off x="406" y="953"/>
                    <a:ext cx="3803" cy="3363"/>
                  </a:xfrm>
                  <a:custGeom>
                    <a:avLst/>
                    <a:gdLst/>
                    <a:ahLst/>
                    <a:cxnLst>
                      <a:cxn ang="0">
                        <a:pos x="676" y="2416"/>
                      </a:cxn>
                      <a:cxn ang="0">
                        <a:pos x="419" y="2062"/>
                      </a:cxn>
                      <a:cxn ang="0">
                        <a:pos x="215" y="1703"/>
                      </a:cxn>
                      <a:cxn ang="0">
                        <a:pos x="78" y="1343"/>
                      </a:cxn>
                      <a:cxn ang="0">
                        <a:pos x="12" y="1001"/>
                      </a:cxn>
                      <a:cxn ang="0">
                        <a:pos x="18" y="701"/>
                      </a:cxn>
                      <a:cxn ang="0">
                        <a:pos x="96" y="450"/>
                      </a:cxn>
                      <a:cxn ang="0">
                        <a:pos x="239" y="246"/>
                      </a:cxn>
                      <a:cxn ang="0">
                        <a:pos x="580" y="48"/>
                      </a:cxn>
                      <a:cxn ang="0">
                        <a:pos x="1028" y="6"/>
                      </a:cxn>
                      <a:cxn ang="0">
                        <a:pos x="1543" y="120"/>
                      </a:cxn>
                      <a:cxn ang="0">
                        <a:pos x="2087" y="378"/>
                      </a:cxn>
                      <a:cxn ang="0">
                        <a:pos x="2631" y="773"/>
                      </a:cxn>
                      <a:cxn ang="0">
                        <a:pos x="3115" y="1265"/>
                      </a:cxn>
                      <a:cxn ang="0">
                        <a:pos x="3378" y="1625"/>
                      </a:cxn>
                      <a:cxn ang="0">
                        <a:pos x="3582" y="1984"/>
                      </a:cxn>
                      <a:cxn ang="0">
                        <a:pos x="3719" y="2344"/>
                      </a:cxn>
                      <a:cxn ang="0">
                        <a:pos x="3785" y="2686"/>
                      </a:cxn>
                      <a:cxn ang="0">
                        <a:pos x="3749" y="3105"/>
                      </a:cxn>
                      <a:cxn ang="0">
                        <a:pos x="3629" y="3363"/>
                      </a:cxn>
                      <a:cxn ang="0">
                        <a:pos x="3779" y="2967"/>
                      </a:cxn>
                      <a:cxn ang="0">
                        <a:pos x="3791" y="2794"/>
                      </a:cxn>
                      <a:cxn ang="0">
                        <a:pos x="3749" y="2458"/>
                      </a:cxn>
                      <a:cxn ang="0">
                        <a:pos x="3635" y="2104"/>
                      </a:cxn>
                      <a:cxn ang="0">
                        <a:pos x="3456" y="1739"/>
                      </a:cxn>
                      <a:cxn ang="0">
                        <a:pos x="3211" y="1385"/>
                      </a:cxn>
                      <a:cxn ang="0">
                        <a:pos x="2804" y="929"/>
                      </a:cxn>
                      <a:cxn ang="0">
                        <a:pos x="2272" y="492"/>
                      </a:cxn>
                      <a:cxn ang="0">
                        <a:pos x="1722" y="192"/>
                      </a:cxn>
                      <a:cxn ang="0">
                        <a:pos x="1190" y="24"/>
                      </a:cxn>
                      <a:cxn ang="0">
                        <a:pos x="717" y="12"/>
                      </a:cxn>
                      <a:cxn ang="0">
                        <a:pos x="335" y="162"/>
                      </a:cxn>
                      <a:cxn ang="0">
                        <a:pos x="132" y="378"/>
                      </a:cxn>
                      <a:cxn ang="0">
                        <a:pos x="36" y="612"/>
                      </a:cxn>
                      <a:cxn ang="0">
                        <a:pos x="0" y="893"/>
                      </a:cxn>
                      <a:cxn ang="0">
                        <a:pos x="42" y="1229"/>
                      </a:cxn>
                      <a:cxn ang="0">
                        <a:pos x="161" y="1583"/>
                      </a:cxn>
                      <a:cxn ang="0">
                        <a:pos x="341" y="1942"/>
                      </a:cxn>
                      <a:cxn ang="0">
                        <a:pos x="580" y="2302"/>
                      </a:cxn>
                      <a:cxn ang="0">
                        <a:pos x="987" y="2758"/>
                      </a:cxn>
                      <a:cxn ang="0">
                        <a:pos x="1596" y="3237"/>
                      </a:cxn>
                      <a:cxn ang="0">
                        <a:pos x="1596" y="3237"/>
                      </a:cxn>
                      <a:cxn ang="0">
                        <a:pos x="993" y="2758"/>
                      </a:cxn>
                    </a:cxnLst>
                    <a:rect l="0" t="0" r="r" b="b"/>
                    <a:pathLst>
                      <a:path w="3791" h="3363">
                        <a:moveTo>
                          <a:pt x="993" y="2758"/>
                        </a:moveTo>
                        <a:lnTo>
                          <a:pt x="777" y="2536"/>
                        </a:lnTo>
                        <a:lnTo>
                          <a:pt x="676" y="2416"/>
                        </a:lnTo>
                        <a:lnTo>
                          <a:pt x="586" y="2302"/>
                        </a:lnTo>
                        <a:lnTo>
                          <a:pt x="496" y="2182"/>
                        </a:lnTo>
                        <a:lnTo>
                          <a:pt x="419" y="2062"/>
                        </a:lnTo>
                        <a:lnTo>
                          <a:pt x="341" y="1942"/>
                        </a:lnTo>
                        <a:lnTo>
                          <a:pt x="275" y="1822"/>
                        </a:lnTo>
                        <a:lnTo>
                          <a:pt x="215" y="1703"/>
                        </a:lnTo>
                        <a:lnTo>
                          <a:pt x="161" y="1583"/>
                        </a:lnTo>
                        <a:lnTo>
                          <a:pt x="114" y="1463"/>
                        </a:lnTo>
                        <a:lnTo>
                          <a:pt x="78" y="1343"/>
                        </a:lnTo>
                        <a:lnTo>
                          <a:pt x="48" y="1229"/>
                        </a:lnTo>
                        <a:lnTo>
                          <a:pt x="24" y="1115"/>
                        </a:lnTo>
                        <a:lnTo>
                          <a:pt x="12" y="1001"/>
                        </a:lnTo>
                        <a:lnTo>
                          <a:pt x="6" y="893"/>
                        </a:lnTo>
                        <a:lnTo>
                          <a:pt x="12" y="797"/>
                        </a:lnTo>
                        <a:lnTo>
                          <a:pt x="18" y="701"/>
                        </a:lnTo>
                        <a:lnTo>
                          <a:pt x="42" y="612"/>
                        </a:lnTo>
                        <a:lnTo>
                          <a:pt x="66" y="528"/>
                        </a:lnTo>
                        <a:lnTo>
                          <a:pt x="96" y="450"/>
                        </a:lnTo>
                        <a:lnTo>
                          <a:pt x="138" y="378"/>
                        </a:lnTo>
                        <a:lnTo>
                          <a:pt x="185" y="306"/>
                        </a:lnTo>
                        <a:lnTo>
                          <a:pt x="239" y="246"/>
                        </a:lnTo>
                        <a:lnTo>
                          <a:pt x="341" y="162"/>
                        </a:lnTo>
                        <a:lnTo>
                          <a:pt x="454" y="96"/>
                        </a:lnTo>
                        <a:lnTo>
                          <a:pt x="580" y="48"/>
                        </a:lnTo>
                        <a:lnTo>
                          <a:pt x="723" y="18"/>
                        </a:lnTo>
                        <a:lnTo>
                          <a:pt x="867" y="6"/>
                        </a:lnTo>
                        <a:lnTo>
                          <a:pt x="1028" y="6"/>
                        </a:lnTo>
                        <a:lnTo>
                          <a:pt x="1196" y="30"/>
                        </a:lnTo>
                        <a:lnTo>
                          <a:pt x="1363" y="66"/>
                        </a:lnTo>
                        <a:lnTo>
                          <a:pt x="1543" y="120"/>
                        </a:lnTo>
                        <a:lnTo>
                          <a:pt x="1722" y="192"/>
                        </a:lnTo>
                        <a:lnTo>
                          <a:pt x="1901" y="282"/>
                        </a:lnTo>
                        <a:lnTo>
                          <a:pt x="2087" y="378"/>
                        </a:lnTo>
                        <a:lnTo>
                          <a:pt x="2272" y="498"/>
                        </a:lnTo>
                        <a:lnTo>
                          <a:pt x="2451" y="624"/>
                        </a:lnTo>
                        <a:lnTo>
                          <a:pt x="2631" y="773"/>
                        </a:lnTo>
                        <a:lnTo>
                          <a:pt x="2804" y="929"/>
                        </a:lnTo>
                        <a:lnTo>
                          <a:pt x="3019" y="1151"/>
                        </a:lnTo>
                        <a:lnTo>
                          <a:pt x="3115" y="1265"/>
                        </a:lnTo>
                        <a:lnTo>
                          <a:pt x="3211" y="1385"/>
                        </a:lnTo>
                        <a:lnTo>
                          <a:pt x="3295" y="1505"/>
                        </a:lnTo>
                        <a:lnTo>
                          <a:pt x="3378" y="1625"/>
                        </a:lnTo>
                        <a:lnTo>
                          <a:pt x="3450" y="1745"/>
                        </a:lnTo>
                        <a:lnTo>
                          <a:pt x="3522" y="1864"/>
                        </a:lnTo>
                        <a:lnTo>
                          <a:pt x="3582" y="1984"/>
                        </a:lnTo>
                        <a:lnTo>
                          <a:pt x="3635" y="2104"/>
                        </a:lnTo>
                        <a:lnTo>
                          <a:pt x="3677" y="2224"/>
                        </a:lnTo>
                        <a:lnTo>
                          <a:pt x="3719" y="2344"/>
                        </a:lnTo>
                        <a:lnTo>
                          <a:pt x="3749" y="2458"/>
                        </a:lnTo>
                        <a:lnTo>
                          <a:pt x="3773" y="2572"/>
                        </a:lnTo>
                        <a:lnTo>
                          <a:pt x="3785" y="2686"/>
                        </a:lnTo>
                        <a:lnTo>
                          <a:pt x="3791" y="2794"/>
                        </a:lnTo>
                        <a:lnTo>
                          <a:pt x="3779" y="2955"/>
                        </a:lnTo>
                        <a:lnTo>
                          <a:pt x="3749" y="3105"/>
                        </a:lnTo>
                        <a:lnTo>
                          <a:pt x="3695" y="3243"/>
                        </a:lnTo>
                        <a:lnTo>
                          <a:pt x="3623" y="3363"/>
                        </a:lnTo>
                        <a:lnTo>
                          <a:pt x="3629" y="3363"/>
                        </a:lnTo>
                        <a:lnTo>
                          <a:pt x="3701" y="3243"/>
                        </a:lnTo>
                        <a:lnTo>
                          <a:pt x="3749" y="3111"/>
                        </a:lnTo>
                        <a:lnTo>
                          <a:pt x="3779" y="2967"/>
                        </a:lnTo>
                        <a:lnTo>
                          <a:pt x="3791" y="2806"/>
                        </a:lnTo>
                        <a:lnTo>
                          <a:pt x="3791" y="2800"/>
                        </a:lnTo>
                        <a:lnTo>
                          <a:pt x="3791" y="2794"/>
                        </a:lnTo>
                        <a:lnTo>
                          <a:pt x="3785" y="2686"/>
                        </a:lnTo>
                        <a:lnTo>
                          <a:pt x="3773" y="2572"/>
                        </a:lnTo>
                        <a:lnTo>
                          <a:pt x="3749" y="2458"/>
                        </a:lnTo>
                        <a:lnTo>
                          <a:pt x="3719" y="2338"/>
                        </a:lnTo>
                        <a:lnTo>
                          <a:pt x="3683" y="2224"/>
                        </a:lnTo>
                        <a:lnTo>
                          <a:pt x="3635" y="2104"/>
                        </a:lnTo>
                        <a:lnTo>
                          <a:pt x="3582" y="1984"/>
                        </a:lnTo>
                        <a:lnTo>
                          <a:pt x="3522" y="1864"/>
                        </a:lnTo>
                        <a:lnTo>
                          <a:pt x="3456" y="1739"/>
                        </a:lnTo>
                        <a:lnTo>
                          <a:pt x="3378" y="1619"/>
                        </a:lnTo>
                        <a:lnTo>
                          <a:pt x="3300" y="1499"/>
                        </a:lnTo>
                        <a:lnTo>
                          <a:pt x="3211" y="1385"/>
                        </a:lnTo>
                        <a:lnTo>
                          <a:pt x="3121" y="1265"/>
                        </a:lnTo>
                        <a:lnTo>
                          <a:pt x="3019" y="1151"/>
                        </a:lnTo>
                        <a:lnTo>
                          <a:pt x="2804" y="929"/>
                        </a:lnTo>
                        <a:lnTo>
                          <a:pt x="2631" y="767"/>
                        </a:lnTo>
                        <a:lnTo>
                          <a:pt x="2451" y="624"/>
                        </a:lnTo>
                        <a:lnTo>
                          <a:pt x="2272" y="492"/>
                        </a:lnTo>
                        <a:lnTo>
                          <a:pt x="2087" y="378"/>
                        </a:lnTo>
                        <a:lnTo>
                          <a:pt x="1901" y="276"/>
                        </a:lnTo>
                        <a:lnTo>
                          <a:pt x="1722" y="192"/>
                        </a:lnTo>
                        <a:lnTo>
                          <a:pt x="1543" y="120"/>
                        </a:lnTo>
                        <a:lnTo>
                          <a:pt x="1363" y="66"/>
                        </a:lnTo>
                        <a:lnTo>
                          <a:pt x="1190" y="24"/>
                        </a:lnTo>
                        <a:lnTo>
                          <a:pt x="1028" y="6"/>
                        </a:lnTo>
                        <a:lnTo>
                          <a:pt x="867" y="0"/>
                        </a:lnTo>
                        <a:lnTo>
                          <a:pt x="717" y="12"/>
                        </a:lnTo>
                        <a:lnTo>
                          <a:pt x="580" y="42"/>
                        </a:lnTo>
                        <a:lnTo>
                          <a:pt x="448" y="90"/>
                        </a:lnTo>
                        <a:lnTo>
                          <a:pt x="335" y="162"/>
                        </a:lnTo>
                        <a:lnTo>
                          <a:pt x="233" y="246"/>
                        </a:lnTo>
                        <a:lnTo>
                          <a:pt x="179" y="306"/>
                        </a:lnTo>
                        <a:lnTo>
                          <a:pt x="132" y="378"/>
                        </a:lnTo>
                        <a:lnTo>
                          <a:pt x="90" y="450"/>
                        </a:lnTo>
                        <a:lnTo>
                          <a:pt x="60" y="528"/>
                        </a:lnTo>
                        <a:lnTo>
                          <a:pt x="36" y="612"/>
                        </a:lnTo>
                        <a:lnTo>
                          <a:pt x="12" y="701"/>
                        </a:lnTo>
                        <a:lnTo>
                          <a:pt x="6" y="797"/>
                        </a:lnTo>
                        <a:lnTo>
                          <a:pt x="0" y="893"/>
                        </a:lnTo>
                        <a:lnTo>
                          <a:pt x="6" y="1001"/>
                        </a:lnTo>
                        <a:lnTo>
                          <a:pt x="24" y="1115"/>
                        </a:lnTo>
                        <a:lnTo>
                          <a:pt x="42" y="1229"/>
                        </a:lnTo>
                        <a:lnTo>
                          <a:pt x="78" y="1343"/>
                        </a:lnTo>
                        <a:lnTo>
                          <a:pt x="114" y="1463"/>
                        </a:lnTo>
                        <a:lnTo>
                          <a:pt x="161" y="1583"/>
                        </a:lnTo>
                        <a:lnTo>
                          <a:pt x="215" y="1703"/>
                        </a:lnTo>
                        <a:lnTo>
                          <a:pt x="275" y="1822"/>
                        </a:lnTo>
                        <a:lnTo>
                          <a:pt x="341" y="1942"/>
                        </a:lnTo>
                        <a:lnTo>
                          <a:pt x="413" y="2062"/>
                        </a:lnTo>
                        <a:lnTo>
                          <a:pt x="496" y="2182"/>
                        </a:lnTo>
                        <a:lnTo>
                          <a:pt x="580" y="2302"/>
                        </a:lnTo>
                        <a:lnTo>
                          <a:pt x="676" y="2422"/>
                        </a:lnTo>
                        <a:lnTo>
                          <a:pt x="771" y="2536"/>
                        </a:lnTo>
                        <a:lnTo>
                          <a:pt x="987" y="2758"/>
                        </a:lnTo>
                        <a:lnTo>
                          <a:pt x="1184" y="2931"/>
                        </a:lnTo>
                        <a:lnTo>
                          <a:pt x="1387" y="3093"/>
                        </a:lnTo>
                        <a:lnTo>
                          <a:pt x="1596" y="3237"/>
                        </a:lnTo>
                        <a:lnTo>
                          <a:pt x="1800" y="3363"/>
                        </a:lnTo>
                        <a:lnTo>
                          <a:pt x="1806" y="3363"/>
                        </a:lnTo>
                        <a:lnTo>
                          <a:pt x="1596" y="3237"/>
                        </a:lnTo>
                        <a:lnTo>
                          <a:pt x="1393" y="3093"/>
                        </a:lnTo>
                        <a:lnTo>
                          <a:pt x="1190" y="2931"/>
                        </a:lnTo>
                        <a:lnTo>
                          <a:pt x="993" y="2758"/>
                        </a:lnTo>
                        <a:lnTo>
                          <a:pt x="993" y="2758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657" name="Freeform 9"/>
                  <p:cNvSpPr>
                    <a:spLocks/>
                  </p:cNvSpPr>
                  <p:nvPr userDrawn="1"/>
                </p:nvSpPr>
                <p:spPr bwMode="hidden">
                  <a:xfrm>
                    <a:off x="514" y="1091"/>
                    <a:ext cx="3538" cy="3225"/>
                  </a:xfrm>
                  <a:custGeom>
                    <a:avLst/>
                    <a:gdLst/>
                    <a:ahLst/>
                    <a:cxnLst>
                      <a:cxn ang="0">
                        <a:pos x="538" y="2146"/>
                      </a:cxn>
                      <a:cxn ang="0">
                        <a:pos x="317" y="1816"/>
                      </a:cxn>
                      <a:cxn ang="0">
                        <a:pos x="149" y="1481"/>
                      </a:cxn>
                      <a:cxn ang="0">
                        <a:pos x="41" y="1151"/>
                      </a:cxn>
                      <a:cxn ang="0">
                        <a:pos x="0" y="839"/>
                      </a:cxn>
                      <a:cxn ang="0">
                        <a:pos x="30" y="575"/>
                      </a:cxn>
                      <a:cxn ang="0">
                        <a:pos x="125" y="354"/>
                      </a:cxn>
                      <a:cxn ang="0">
                        <a:pos x="317" y="150"/>
                      </a:cxn>
                      <a:cxn ang="0">
                        <a:pos x="669" y="12"/>
                      </a:cxn>
                      <a:cxn ang="0">
                        <a:pos x="1112" y="24"/>
                      </a:cxn>
                      <a:cxn ang="0">
                        <a:pos x="1608" y="174"/>
                      </a:cxn>
                      <a:cxn ang="0">
                        <a:pos x="2116" y="456"/>
                      </a:cxn>
                      <a:cxn ang="0">
                        <a:pos x="2613" y="857"/>
                      </a:cxn>
                      <a:cxn ang="0">
                        <a:pos x="3073" y="1391"/>
                      </a:cxn>
                      <a:cxn ang="0">
                        <a:pos x="3276" y="1726"/>
                      </a:cxn>
                      <a:cxn ang="0">
                        <a:pos x="3426" y="2062"/>
                      </a:cxn>
                      <a:cxn ang="0">
                        <a:pos x="3509" y="2386"/>
                      </a:cxn>
                      <a:cxn ang="0">
                        <a:pos x="3521" y="2680"/>
                      </a:cxn>
                      <a:cxn ang="0">
                        <a:pos x="3474" y="2931"/>
                      </a:cxn>
                      <a:cxn ang="0">
                        <a:pos x="3360" y="3141"/>
                      </a:cxn>
                      <a:cxn ang="0">
                        <a:pos x="3282" y="3225"/>
                      </a:cxn>
                      <a:cxn ang="0">
                        <a:pos x="3312" y="3201"/>
                      </a:cxn>
                      <a:cxn ang="0">
                        <a:pos x="3444" y="3009"/>
                      </a:cxn>
                      <a:cxn ang="0">
                        <a:pos x="3515" y="2769"/>
                      </a:cxn>
                      <a:cxn ang="0">
                        <a:pos x="3521" y="2488"/>
                      </a:cxn>
                      <a:cxn ang="0">
                        <a:pos x="3462" y="2170"/>
                      </a:cxn>
                      <a:cxn ang="0">
                        <a:pos x="3336" y="1834"/>
                      </a:cxn>
                      <a:cxn ang="0">
                        <a:pos x="3145" y="1499"/>
                      </a:cxn>
                      <a:cxn ang="0">
                        <a:pos x="2816" y="1061"/>
                      </a:cxn>
                      <a:cxn ang="0">
                        <a:pos x="2284" y="575"/>
                      </a:cxn>
                      <a:cxn ang="0">
                        <a:pos x="1775" y="252"/>
                      </a:cxn>
                      <a:cxn ang="0">
                        <a:pos x="1273" y="60"/>
                      </a:cxn>
                      <a:cxn ang="0">
                        <a:pos x="807" y="0"/>
                      </a:cxn>
                      <a:cxn ang="0">
                        <a:pos x="418" y="84"/>
                      </a:cxn>
                      <a:cxn ang="0">
                        <a:pos x="167" y="288"/>
                      </a:cxn>
                      <a:cxn ang="0">
                        <a:pos x="53" y="498"/>
                      </a:cxn>
                      <a:cxn ang="0">
                        <a:pos x="0" y="749"/>
                      </a:cxn>
                      <a:cxn ang="0">
                        <a:pos x="18" y="1043"/>
                      </a:cxn>
                      <a:cxn ang="0">
                        <a:pos x="101" y="1373"/>
                      </a:cxn>
                      <a:cxn ang="0">
                        <a:pos x="251" y="1708"/>
                      </a:cxn>
                      <a:cxn ang="0">
                        <a:pos x="454" y="2038"/>
                      </a:cxn>
                      <a:cxn ang="0">
                        <a:pos x="914" y="2572"/>
                      </a:cxn>
                      <a:cxn ang="0">
                        <a:pos x="1255" y="2865"/>
                      </a:cxn>
                      <a:cxn ang="0">
                        <a:pos x="1608" y="3099"/>
                      </a:cxn>
                      <a:cxn ang="0">
                        <a:pos x="1853" y="3225"/>
                      </a:cxn>
                      <a:cxn ang="0">
                        <a:pos x="1494" y="3027"/>
                      </a:cxn>
                      <a:cxn ang="0">
                        <a:pos x="1142" y="2769"/>
                      </a:cxn>
                    </a:cxnLst>
                    <a:rect l="0" t="0" r="r" b="b"/>
                    <a:pathLst>
                      <a:path w="3527" h="3225">
                        <a:moveTo>
                          <a:pt x="914" y="2572"/>
                        </a:moveTo>
                        <a:lnTo>
                          <a:pt x="717" y="2362"/>
                        </a:lnTo>
                        <a:lnTo>
                          <a:pt x="538" y="2146"/>
                        </a:lnTo>
                        <a:lnTo>
                          <a:pt x="460" y="2038"/>
                        </a:lnTo>
                        <a:lnTo>
                          <a:pt x="382" y="1930"/>
                        </a:lnTo>
                        <a:lnTo>
                          <a:pt x="317" y="1816"/>
                        </a:lnTo>
                        <a:lnTo>
                          <a:pt x="251" y="1702"/>
                        </a:lnTo>
                        <a:lnTo>
                          <a:pt x="197" y="1589"/>
                        </a:lnTo>
                        <a:lnTo>
                          <a:pt x="149" y="1481"/>
                        </a:lnTo>
                        <a:lnTo>
                          <a:pt x="107" y="1367"/>
                        </a:lnTo>
                        <a:lnTo>
                          <a:pt x="71" y="1259"/>
                        </a:lnTo>
                        <a:lnTo>
                          <a:pt x="41" y="1151"/>
                        </a:lnTo>
                        <a:lnTo>
                          <a:pt x="18" y="1043"/>
                        </a:lnTo>
                        <a:lnTo>
                          <a:pt x="6" y="941"/>
                        </a:lnTo>
                        <a:lnTo>
                          <a:pt x="0" y="839"/>
                        </a:lnTo>
                        <a:lnTo>
                          <a:pt x="6" y="749"/>
                        </a:lnTo>
                        <a:lnTo>
                          <a:pt x="12" y="659"/>
                        </a:lnTo>
                        <a:lnTo>
                          <a:pt x="30" y="575"/>
                        </a:lnTo>
                        <a:lnTo>
                          <a:pt x="59" y="498"/>
                        </a:lnTo>
                        <a:lnTo>
                          <a:pt x="89" y="420"/>
                        </a:lnTo>
                        <a:lnTo>
                          <a:pt x="125" y="354"/>
                        </a:lnTo>
                        <a:lnTo>
                          <a:pt x="173" y="288"/>
                        </a:lnTo>
                        <a:lnTo>
                          <a:pt x="221" y="228"/>
                        </a:lnTo>
                        <a:lnTo>
                          <a:pt x="317" y="150"/>
                        </a:lnTo>
                        <a:lnTo>
                          <a:pt x="424" y="90"/>
                        </a:lnTo>
                        <a:lnTo>
                          <a:pt x="544" y="42"/>
                        </a:lnTo>
                        <a:lnTo>
                          <a:pt x="669" y="12"/>
                        </a:lnTo>
                        <a:lnTo>
                          <a:pt x="813" y="0"/>
                        </a:lnTo>
                        <a:lnTo>
                          <a:pt x="956" y="6"/>
                        </a:lnTo>
                        <a:lnTo>
                          <a:pt x="1112" y="24"/>
                        </a:lnTo>
                        <a:lnTo>
                          <a:pt x="1273" y="60"/>
                        </a:lnTo>
                        <a:lnTo>
                          <a:pt x="1441" y="114"/>
                        </a:lnTo>
                        <a:lnTo>
                          <a:pt x="1608" y="174"/>
                        </a:lnTo>
                        <a:lnTo>
                          <a:pt x="1775" y="258"/>
                        </a:lnTo>
                        <a:lnTo>
                          <a:pt x="1949" y="348"/>
                        </a:lnTo>
                        <a:lnTo>
                          <a:pt x="2116" y="456"/>
                        </a:lnTo>
                        <a:lnTo>
                          <a:pt x="2284" y="575"/>
                        </a:lnTo>
                        <a:lnTo>
                          <a:pt x="2451" y="713"/>
                        </a:lnTo>
                        <a:lnTo>
                          <a:pt x="2613" y="857"/>
                        </a:lnTo>
                        <a:lnTo>
                          <a:pt x="2810" y="1067"/>
                        </a:lnTo>
                        <a:lnTo>
                          <a:pt x="2989" y="1283"/>
                        </a:lnTo>
                        <a:lnTo>
                          <a:pt x="3073" y="1391"/>
                        </a:lnTo>
                        <a:lnTo>
                          <a:pt x="3145" y="1505"/>
                        </a:lnTo>
                        <a:lnTo>
                          <a:pt x="3216" y="1612"/>
                        </a:lnTo>
                        <a:lnTo>
                          <a:pt x="3276" y="1726"/>
                        </a:lnTo>
                        <a:lnTo>
                          <a:pt x="3330" y="1840"/>
                        </a:lnTo>
                        <a:lnTo>
                          <a:pt x="3384" y="1948"/>
                        </a:lnTo>
                        <a:lnTo>
                          <a:pt x="3426" y="2062"/>
                        </a:lnTo>
                        <a:lnTo>
                          <a:pt x="3462" y="2170"/>
                        </a:lnTo>
                        <a:lnTo>
                          <a:pt x="3491" y="2278"/>
                        </a:lnTo>
                        <a:lnTo>
                          <a:pt x="3509" y="2386"/>
                        </a:lnTo>
                        <a:lnTo>
                          <a:pt x="3521" y="2488"/>
                        </a:lnTo>
                        <a:lnTo>
                          <a:pt x="3527" y="2590"/>
                        </a:lnTo>
                        <a:lnTo>
                          <a:pt x="3521" y="2680"/>
                        </a:lnTo>
                        <a:lnTo>
                          <a:pt x="3515" y="2769"/>
                        </a:lnTo>
                        <a:lnTo>
                          <a:pt x="3497" y="2853"/>
                        </a:lnTo>
                        <a:lnTo>
                          <a:pt x="3474" y="2931"/>
                        </a:lnTo>
                        <a:lnTo>
                          <a:pt x="3438" y="3009"/>
                        </a:lnTo>
                        <a:lnTo>
                          <a:pt x="3402" y="3075"/>
                        </a:lnTo>
                        <a:lnTo>
                          <a:pt x="3360" y="3141"/>
                        </a:lnTo>
                        <a:lnTo>
                          <a:pt x="3306" y="3201"/>
                        </a:lnTo>
                        <a:lnTo>
                          <a:pt x="3294" y="3213"/>
                        </a:lnTo>
                        <a:lnTo>
                          <a:pt x="3282" y="3225"/>
                        </a:lnTo>
                        <a:lnTo>
                          <a:pt x="3288" y="3225"/>
                        </a:lnTo>
                        <a:lnTo>
                          <a:pt x="3300" y="3213"/>
                        </a:lnTo>
                        <a:lnTo>
                          <a:pt x="3312" y="3201"/>
                        </a:lnTo>
                        <a:lnTo>
                          <a:pt x="3366" y="3141"/>
                        </a:lnTo>
                        <a:lnTo>
                          <a:pt x="3408" y="3075"/>
                        </a:lnTo>
                        <a:lnTo>
                          <a:pt x="3444" y="3009"/>
                        </a:lnTo>
                        <a:lnTo>
                          <a:pt x="3474" y="2931"/>
                        </a:lnTo>
                        <a:lnTo>
                          <a:pt x="3497" y="2853"/>
                        </a:lnTo>
                        <a:lnTo>
                          <a:pt x="3515" y="2769"/>
                        </a:lnTo>
                        <a:lnTo>
                          <a:pt x="3527" y="2680"/>
                        </a:lnTo>
                        <a:lnTo>
                          <a:pt x="3527" y="2590"/>
                        </a:lnTo>
                        <a:lnTo>
                          <a:pt x="3521" y="2488"/>
                        </a:lnTo>
                        <a:lnTo>
                          <a:pt x="3509" y="2386"/>
                        </a:lnTo>
                        <a:lnTo>
                          <a:pt x="3491" y="2278"/>
                        </a:lnTo>
                        <a:lnTo>
                          <a:pt x="3462" y="2170"/>
                        </a:lnTo>
                        <a:lnTo>
                          <a:pt x="3426" y="2056"/>
                        </a:lnTo>
                        <a:lnTo>
                          <a:pt x="3384" y="1948"/>
                        </a:lnTo>
                        <a:lnTo>
                          <a:pt x="3336" y="1834"/>
                        </a:lnTo>
                        <a:lnTo>
                          <a:pt x="3276" y="1726"/>
                        </a:lnTo>
                        <a:lnTo>
                          <a:pt x="3216" y="1612"/>
                        </a:lnTo>
                        <a:lnTo>
                          <a:pt x="3145" y="1499"/>
                        </a:lnTo>
                        <a:lnTo>
                          <a:pt x="3073" y="1391"/>
                        </a:lnTo>
                        <a:lnTo>
                          <a:pt x="2989" y="1277"/>
                        </a:lnTo>
                        <a:lnTo>
                          <a:pt x="2816" y="1061"/>
                        </a:lnTo>
                        <a:lnTo>
                          <a:pt x="2613" y="857"/>
                        </a:lnTo>
                        <a:lnTo>
                          <a:pt x="2451" y="707"/>
                        </a:lnTo>
                        <a:lnTo>
                          <a:pt x="2284" y="575"/>
                        </a:lnTo>
                        <a:lnTo>
                          <a:pt x="2116" y="456"/>
                        </a:lnTo>
                        <a:lnTo>
                          <a:pt x="1949" y="348"/>
                        </a:lnTo>
                        <a:lnTo>
                          <a:pt x="1775" y="252"/>
                        </a:lnTo>
                        <a:lnTo>
                          <a:pt x="1608" y="174"/>
                        </a:lnTo>
                        <a:lnTo>
                          <a:pt x="1435" y="108"/>
                        </a:lnTo>
                        <a:lnTo>
                          <a:pt x="1273" y="60"/>
                        </a:lnTo>
                        <a:lnTo>
                          <a:pt x="1112" y="24"/>
                        </a:lnTo>
                        <a:lnTo>
                          <a:pt x="956" y="0"/>
                        </a:lnTo>
                        <a:lnTo>
                          <a:pt x="807" y="0"/>
                        </a:lnTo>
                        <a:lnTo>
                          <a:pt x="669" y="12"/>
                        </a:lnTo>
                        <a:lnTo>
                          <a:pt x="538" y="42"/>
                        </a:lnTo>
                        <a:lnTo>
                          <a:pt x="418" y="84"/>
                        </a:lnTo>
                        <a:lnTo>
                          <a:pt x="311" y="150"/>
                        </a:lnTo>
                        <a:lnTo>
                          <a:pt x="215" y="228"/>
                        </a:lnTo>
                        <a:lnTo>
                          <a:pt x="167" y="288"/>
                        </a:lnTo>
                        <a:lnTo>
                          <a:pt x="119" y="354"/>
                        </a:lnTo>
                        <a:lnTo>
                          <a:pt x="83" y="420"/>
                        </a:lnTo>
                        <a:lnTo>
                          <a:pt x="53" y="498"/>
                        </a:lnTo>
                        <a:lnTo>
                          <a:pt x="30" y="575"/>
                        </a:lnTo>
                        <a:lnTo>
                          <a:pt x="12" y="659"/>
                        </a:lnTo>
                        <a:lnTo>
                          <a:pt x="0" y="749"/>
                        </a:lnTo>
                        <a:lnTo>
                          <a:pt x="0" y="839"/>
                        </a:lnTo>
                        <a:lnTo>
                          <a:pt x="6" y="941"/>
                        </a:lnTo>
                        <a:lnTo>
                          <a:pt x="18" y="1043"/>
                        </a:lnTo>
                        <a:lnTo>
                          <a:pt x="35" y="1151"/>
                        </a:lnTo>
                        <a:lnTo>
                          <a:pt x="65" y="1259"/>
                        </a:lnTo>
                        <a:lnTo>
                          <a:pt x="101" y="1373"/>
                        </a:lnTo>
                        <a:lnTo>
                          <a:pt x="143" y="1481"/>
                        </a:lnTo>
                        <a:lnTo>
                          <a:pt x="191" y="1595"/>
                        </a:lnTo>
                        <a:lnTo>
                          <a:pt x="251" y="1708"/>
                        </a:lnTo>
                        <a:lnTo>
                          <a:pt x="311" y="1816"/>
                        </a:lnTo>
                        <a:lnTo>
                          <a:pt x="382" y="1930"/>
                        </a:lnTo>
                        <a:lnTo>
                          <a:pt x="454" y="2038"/>
                        </a:lnTo>
                        <a:lnTo>
                          <a:pt x="538" y="2152"/>
                        </a:lnTo>
                        <a:lnTo>
                          <a:pt x="717" y="2368"/>
                        </a:lnTo>
                        <a:lnTo>
                          <a:pt x="914" y="2572"/>
                        </a:lnTo>
                        <a:lnTo>
                          <a:pt x="1028" y="2674"/>
                        </a:lnTo>
                        <a:lnTo>
                          <a:pt x="1142" y="2775"/>
                        </a:lnTo>
                        <a:lnTo>
                          <a:pt x="1255" y="2865"/>
                        </a:lnTo>
                        <a:lnTo>
                          <a:pt x="1369" y="2949"/>
                        </a:lnTo>
                        <a:lnTo>
                          <a:pt x="1488" y="3027"/>
                        </a:lnTo>
                        <a:lnTo>
                          <a:pt x="1608" y="3099"/>
                        </a:lnTo>
                        <a:lnTo>
                          <a:pt x="1722" y="3165"/>
                        </a:lnTo>
                        <a:lnTo>
                          <a:pt x="1841" y="3225"/>
                        </a:lnTo>
                        <a:lnTo>
                          <a:pt x="1853" y="3225"/>
                        </a:lnTo>
                        <a:lnTo>
                          <a:pt x="1734" y="3165"/>
                        </a:lnTo>
                        <a:lnTo>
                          <a:pt x="1614" y="3099"/>
                        </a:lnTo>
                        <a:lnTo>
                          <a:pt x="1494" y="3027"/>
                        </a:lnTo>
                        <a:lnTo>
                          <a:pt x="1375" y="2949"/>
                        </a:lnTo>
                        <a:lnTo>
                          <a:pt x="1261" y="2865"/>
                        </a:lnTo>
                        <a:lnTo>
                          <a:pt x="1142" y="2769"/>
                        </a:lnTo>
                        <a:lnTo>
                          <a:pt x="914" y="2572"/>
                        </a:lnTo>
                        <a:lnTo>
                          <a:pt x="914" y="2572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27658" name="Group 10"/>
                  <p:cNvGrpSpPr>
                    <a:grpSpLocks/>
                  </p:cNvGrpSpPr>
                  <p:nvPr userDrawn="1"/>
                </p:nvGrpSpPr>
                <p:grpSpPr bwMode="auto">
                  <a:xfrm>
                    <a:off x="0" y="522"/>
                    <a:ext cx="4751" cy="3794"/>
                    <a:chOff x="0" y="522"/>
                    <a:chExt cx="4751" cy="3794"/>
                  </a:xfrm>
                </p:grpSpPr>
                <p:sp>
                  <p:nvSpPr>
                    <p:cNvPr id="27659" name="Freeform 11"/>
                    <p:cNvSpPr>
                      <a:spLocks/>
                    </p:cNvSpPr>
                    <p:nvPr userDrawn="1"/>
                  </p:nvSpPr>
                  <p:spPr bwMode="hidden">
                    <a:xfrm>
                      <a:off x="400" y="522"/>
                      <a:ext cx="4264" cy="3794"/>
                    </a:xfrm>
                    <a:custGeom>
                      <a:avLst/>
                      <a:gdLst/>
                      <a:ahLst/>
                      <a:cxnLst>
                        <a:cxn ang="0">
                          <a:pos x="4245" y="3237"/>
                        </a:cxn>
                        <a:cxn ang="0">
                          <a:pos x="4203" y="2961"/>
                        </a:cxn>
                        <a:cxn ang="0">
                          <a:pos x="4120" y="2679"/>
                        </a:cxn>
                        <a:cxn ang="0">
                          <a:pos x="4000" y="2391"/>
                        </a:cxn>
                        <a:cxn ang="0">
                          <a:pos x="3845" y="2098"/>
                        </a:cxn>
                        <a:cxn ang="0">
                          <a:pos x="3659" y="1810"/>
                        </a:cxn>
                        <a:cxn ang="0">
                          <a:pos x="3438" y="1528"/>
                        </a:cxn>
                        <a:cxn ang="0">
                          <a:pos x="3193" y="1252"/>
                        </a:cxn>
                        <a:cxn ang="0">
                          <a:pos x="2858" y="935"/>
                        </a:cxn>
                        <a:cxn ang="0">
                          <a:pos x="2434" y="605"/>
                        </a:cxn>
                        <a:cxn ang="0">
                          <a:pos x="1991" y="341"/>
                        </a:cxn>
                        <a:cxn ang="0">
                          <a:pos x="1549" y="143"/>
                        </a:cxn>
                        <a:cxn ang="0">
                          <a:pos x="1124" y="35"/>
                        </a:cxn>
                        <a:cxn ang="0">
                          <a:pos x="741" y="0"/>
                        </a:cxn>
                        <a:cxn ang="0">
                          <a:pos x="401" y="47"/>
                        </a:cxn>
                        <a:cxn ang="0">
                          <a:pos x="120" y="173"/>
                        </a:cxn>
                        <a:cxn ang="0">
                          <a:pos x="0" y="269"/>
                        </a:cxn>
                        <a:cxn ang="0">
                          <a:pos x="263" y="101"/>
                        </a:cxn>
                        <a:cxn ang="0">
                          <a:pos x="586" y="18"/>
                        </a:cxn>
                        <a:cxn ang="0">
                          <a:pos x="957" y="18"/>
                        </a:cxn>
                        <a:cxn ang="0">
                          <a:pos x="1357" y="95"/>
                        </a:cxn>
                        <a:cxn ang="0">
                          <a:pos x="1782" y="245"/>
                        </a:cxn>
                        <a:cxn ang="0">
                          <a:pos x="2212" y="467"/>
                        </a:cxn>
                        <a:cxn ang="0">
                          <a:pos x="2643" y="761"/>
                        </a:cxn>
                        <a:cxn ang="0">
                          <a:pos x="3061" y="1120"/>
                        </a:cxn>
                        <a:cxn ang="0">
                          <a:pos x="3318" y="1390"/>
                        </a:cxn>
                        <a:cxn ang="0">
                          <a:pos x="3552" y="1666"/>
                        </a:cxn>
                        <a:cxn ang="0">
                          <a:pos x="3755" y="1954"/>
                        </a:cxn>
                        <a:cxn ang="0">
                          <a:pos x="3922" y="2247"/>
                        </a:cxn>
                        <a:cxn ang="0">
                          <a:pos x="4060" y="2535"/>
                        </a:cxn>
                        <a:cxn ang="0">
                          <a:pos x="4162" y="2823"/>
                        </a:cxn>
                        <a:cxn ang="0">
                          <a:pos x="4221" y="3105"/>
                        </a:cxn>
                        <a:cxn ang="0">
                          <a:pos x="4245" y="3368"/>
                        </a:cxn>
                        <a:cxn ang="0">
                          <a:pos x="4233" y="3590"/>
                        </a:cxn>
                        <a:cxn ang="0">
                          <a:pos x="4185" y="3794"/>
                        </a:cxn>
                        <a:cxn ang="0">
                          <a:pos x="4215" y="3692"/>
                        </a:cxn>
                        <a:cxn ang="0">
                          <a:pos x="4245" y="3482"/>
                        </a:cxn>
                        <a:cxn ang="0">
                          <a:pos x="4251" y="3368"/>
                        </a:cxn>
                      </a:cxnLst>
                      <a:rect l="0" t="0" r="r" b="b"/>
                      <a:pathLst>
                        <a:path w="4251" h="3794">
                          <a:moveTo>
                            <a:pt x="4251" y="3368"/>
                          </a:moveTo>
                          <a:lnTo>
                            <a:pt x="4245" y="3237"/>
                          </a:lnTo>
                          <a:lnTo>
                            <a:pt x="4227" y="3099"/>
                          </a:lnTo>
                          <a:lnTo>
                            <a:pt x="4203" y="2961"/>
                          </a:lnTo>
                          <a:lnTo>
                            <a:pt x="4167" y="2823"/>
                          </a:lnTo>
                          <a:lnTo>
                            <a:pt x="4120" y="2679"/>
                          </a:lnTo>
                          <a:lnTo>
                            <a:pt x="4066" y="2535"/>
                          </a:lnTo>
                          <a:lnTo>
                            <a:pt x="4000" y="2391"/>
                          </a:lnTo>
                          <a:lnTo>
                            <a:pt x="3928" y="2247"/>
                          </a:lnTo>
                          <a:lnTo>
                            <a:pt x="3845" y="2098"/>
                          </a:lnTo>
                          <a:lnTo>
                            <a:pt x="3755" y="1954"/>
                          </a:lnTo>
                          <a:lnTo>
                            <a:pt x="3659" y="1810"/>
                          </a:lnTo>
                          <a:lnTo>
                            <a:pt x="3552" y="1666"/>
                          </a:lnTo>
                          <a:lnTo>
                            <a:pt x="3438" y="1528"/>
                          </a:lnTo>
                          <a:lnTo>
                            <a:pt x="3318" y="1390"/>
                          </a:lnTo>
                          <a:lnTo>
                            <a:pt x="3193" y="1252"/>
                          </a:lnTo>
                          <a:lnTo>
                            <a:pt x="3061" y="1120"/>
                          </a:lnTo>
                          <a:lnTo>
                            <a:pt x="2858" y="935"/>
                          </a:lnTo>
                          <a:lnTo>
                            <a:pt x="2649" y="761"/>
                          </a:lnTo>
                          <a:lnTo>
                            <a:pt x="2434" y="605"/>
                          </a:lnTo>
                          <a:lnTo>
                            <a:pt x="2212" y="467"/>
                          </a:lnTo>
                          <a:lnTo>
                            <a:pt x="1991" y="341"/>
                          </a:lnTo>
                          <a:lnTo>
                            <a:pt x="1770" y="233"/>
                          </a:lnTo>
                          <a:lnTo>
                            <a:pt x="1549" y="143"/>
                          </a:lnTo>
                          <a:lnTo>
                            <a:pt x="1327" y="77"/>
                          </a:lnTo>
                          <a:lnTo>
                            <a:pt x="1124" y="35"/>
                          </a:lnTo>
                          <a:lnTo>
                            <a:pt x="927" y="6"/>
                          </a:lnTo>
                          <a:lnTo>
                            <a:pt x="741" y="0"/>
                          </a:lnTo>
                          <a:lnTo>
                            <a:pt x="568" y="18"/>
                          </a:lnTo>
                          <a:lnTo>
                            <a:pt x="401" y="47"/>
                          </a:lnTo>
                          <a:lnTo>
                            <a:pt x="257" y="101"/>
                          </a:lnTo>
                          <a:lnTo>
                            <a:pt x="120" y="173"/>
                          </a:lnTo>
                          <a:lnTo>
                            <a:pt x="0" y="263"/>
                          </a:lnTo>
                          <a:lnTo>
                            <a:pt x="0" y="269"/>
                          </a:lnTo>
                          <a:lnTo>
                            <a:pt x="126" y="173"/>
                          </a:lnTo>
                          <a:lnTo>
                            <a:pt x="263" y="101"/>
                          </a:lnTo>
                          <a:lnTo>
                            <a:pt x="419" y="47"/>
                          </a:lnTo>
                          <a:lnTo>
                            <a:pt x="586" y="18"/>
                          </a:lnTo>
                          <a:lnTo>
                            <a:pt x="765" y="6"/>
                          </a:lnTo>
                          <a:lnTo>
                            <a:pt x="957" y="18"/>
                          </a:lnTo>
                          <a:lnTo>
                            <a:pt x="1154" y="47"/>
                          </a:lnTo>
                          <a:lnTo>
                            <a:pt x="1357" y="95"/>
                          </a:lnTo>
                          <a:lnTo>
                            <a:pt x="1567" y="161"/>
                          </a:lnTo>
                          <a:lnTo>
                            <a:pt x="1782" y="245"/>
                          </a:lnTo>
                          <a:lnTo>
                            <a:pt x="1997" y="347"/>
                          </a:lnTo>
                          <a:lnTo>
                            <a:pt x="2212" y="467"/>
                          </a:lnTo>
                          <a:lnTo>
                            <a:pt x="2428" y="605"/>
                          </a:lnTo>
                          <a:lnTo>
                            <a:pt x="2643" y="761"/>
                          </a:lnTo>
                          <a:lnTo>
                            <a:pt x="2858" y="935"/>
                          </a:lnTo>
                          <a:lnTo>
                            <a:pt x="3061" y="1120"/>
                          </a:lnTo>
                          <a:lnTo>
                            <a:pt x="3193" y="1252"/>
                          </a:lnTo>
                          <a:lnTo>
                            <a:pt x="3318" y="1390"/>
                          </a:lnTo>
                          <a:lnTo>
                            <a:pt x="3438" y="1528"/>
                          </a:lnTo>
                          <a:lnTo>
                            <a:pt x="3552" y="1666"/>
                          </a:lnTo>
                          <a:lnTo>
                            <a:pt x="3653" y="1810"/>
                          </a:lnTo>
                          <a:lnTo>
                            <a:pt x="3755" y="1954"/>
                          </a:lnTo>
                          <a:lnTo>
                            <a:pt x="3839" y="2104"/>
                          </a:lnTo>
                          <a:lnTo>
                            <a:pt x="3922" y="2247"/>
                          </a:lnTo>
                          <a:lnTo>
                            <a:pt x="3994" y="2391"/>
                          </a:lnTo>
                          <a:lnTo>
                            <a:pt x="4060" y="2535"/>
                          </a:lnTo>
                          <a:lnTo>
                            <a:pt x="4114" y="2679"/>
                          </a:lnTo>
                          <a:lnTo>
                            <a:pt x="4162" y="2823"/>
                          </a:lnTo>
                          <a:lnTo>
                            <a:pt x="4197" y="2967"/>
                          </a:lnTo>
                          <a:lnTo>
                            <a:pt x="4221" y="3105"/>
                          </a:lnTo>
                          <a:lnTo>
                            <a:pt x="4239" y="3237"/>
                          </a:lnTo>
                          <a:lnTo>
                            <a:pt x="4245" y="3368"/>
                          </a:lnTo>
                          <a:lnTo>
                            <a:pt x="4245" y="3482"/>
                          </a:lnTo>
                          <a:lnTo>
                            <a:pt x="4233" y="3590"/>
                          </a:lnTo>
                          <a:lnTo>
                            <a:pt x="4215" y="3692"/>
                          </a:lnTo>
                          <a:lnTo>
                            <a:pt x="4185" y="3794"/>
                          </a:lnTo>
                          <a:lnTo>
                            <a:pt x="4185" y="3794"/>
                          </a:lnTo>
                          <a:lnTo>
                            <a:pt x="4215" y="3692"/>
                          </a:lnTo>
                          <a:lnTo>
                            <a:pt x="4239" y="3590"/>
                          </a:lnTo>
                          <a:lnTo>
                            <a:pt x="4245" y="3482"/>
                          </a:lnTo>
                          <a:lnTo>
                            <a:pt x="4251" y="3368"/>
                          </a:lnTo>
                          <a:lnTo>
                            <a:pt x="4251" y="3368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27660" name="Group 12"/>
                    <p:cNvGrpSpPr>
                      <a:grpSpLocks/>
                    </p:cNvGrpSpPr>
                    <p:nvPr userDrawn="1"/>
                  </p:nvGrpSpPr>
                  <p:grpSpPr bwMode="auto">
                    <a:xfrm>
                      <a:off x="0" y="659"/>
                      <a:ext cx="4751" cy="3657"/>
                      <a:chOff x="0" y="659"/>
                      <a:chExt cx="4751" cy="3657"/>
                    </a:xfrm>
                  </p:grpSpPr>
                  <p:sp>
                    <p:nvSpPr>
                      <p:cNvPr id="27661" name="Freeform 13"/>
                      <p:cNvSpPr>
                        <a:spLocks/>
                      </p:cNvSpPr>
                      <p:nvPr userDrawn="1"/>
                    </p:nvSpPr>
                    <p:spPr bwMode="hidden">
                      <a:xfrm>
                        <a:off x="400" y="659"/>
                        <a:ext cx="4121" cy="3657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61" y="186"/>
                          </a:cxn>
                          <a:cxn ang="0">
                            <a:pos x="442" y="54"/>
                          </a:cxn>
                          <a:cxn ang="0">
                            <a:pos x="771" y="6"/>
                          </a:cxn>
                          <a:cxn ang="0">
                            <a:pos x="1136" y="36"/>
                          </a:cxn>
                          <a:cxn ang="0">
                            <a:pos x="1537" y="144"/>
                          </a:cxn>
                          <a:cxn ang="0">
                            <a:pos x="1949" y="324"/>
                          </a:cxn>
                          <a:cxn ang="0">
                            <a:pos x="2368" y="570"/>
                          </a:cxn>
                          <a:cxn ang="0">
                            <a:pos x="2780" y="888"/>
                          </a:cxn>
                          <a:cxn ang="0">
                            <a:pos x="3103" y="1193"/>
                          </a:cxn>
                          <a:cxn ang="0">
                            <a:pos x="3336" y="1451"/>
                          </a:cxn>
                          <a:cxn ang="0">
                            <a:pos x="3540" y="1721"/>
                          </a:cxn>
                          <a:cxn ang="0">
                            <a:pos x="3719" y="1997"/>
                          </a:cxn>
                          <a:cxn ang="0">
                            <a:pos x="3863" y="2272"/>
                          </a:cxn>
                          <a:cxn ang="0">
                            <a:pos x="3976" y="2548"/>
                          </a:cxn>
                          <a:cxn ang="0">
                            <a:pos x="4060" y="2818"/>
                          </a:cxn>
                          <a:cxn ang="0">
                            <a:pos x="4102" y="3070"/>
                          </a:cxn>
                          <a:cxn ang="0">
                            <a:pos x="4102" y="3321"/>
                          </a:cxn>
                          <a:cxn ang="0">
                            <a:pos x="4060" y="3549"/>
                          </a:cxn>
                          <a:cxn ang="0">
                            <a:pos x="4030" y="3657"/>
                          </a:cxn>
                          <a:cxn ang="0">
                            <a:pos x="4090" y="3447"/>
                          </a:cxn>
                          <a:cxn ang="0">
                            <a:pos x="4108" y="3213"/>
                          </a:cxn>
                          <a:cxn ang="0">
                            <a:pos x="4102" y="3070"/>
                          </a:cxn>
                          <a:cxn ang="0">
                            <a:pos x="4060" y="2812"/>
                          </a:cxn>
                          <a:cxn ang="0">
                            <a:pos x="3982" y="2548"/>
                          </a:cxn>
                          <a:cxn ang="0">
                            <a:pos x="3869" y="2272"/>
                          </a:cxn>
                          <a:cxn ang="0">
                            <a:pos x="3725" y="1997"/>
                          </a:cxn>
                          <a:cxn ang="0">
                            <a:pos x="3546" y="1721"/>
                          </a:cxn>
                          <a:cxn ang="0">
                            <a:pos x="3342" y="1451"/>
                          </a:cxn>
                          <a:cxn ang="0">
                            <a:pos x="3109" y="1187"/>
                          </a:cxn>
                          <a:cxn ang="0">
                            <a:pos x="2792" y="888"/>
                          </a:cxn>
                          <a:cxn ang="0">
                            <a:pos x="2386" y="576"/>
                          </a:cxn>
                          <a:cxn ang="0">
                            <a:pos x="1967" y="330"/>
                          </a:cxn>
                          <a:cxn ang="0">
                            <a:pos x="1543" y="144"/>
                          </a:cxn>
                          <a:cxn ang="0">
                            <a:pos x="1130" y="30"/>
                          </a:cxn>
                          <a:cxn ang="0">
                            <a:pos x="753" y="0"/>
                          </a:cxn>
                          <a:cxn ang="0">
                            <a:pos x="431" y="54"/>
                          </a:cxn>
                          <a:cxn ang="0">
                            <a:pos x="161" y="186"/>
                          </a:cxn>
                          <a:cxn ang="0">
                            <a:pos x="24" y="306"/>
                          </a:cxn>
                          <a:cxn ang="0">
                            <a:pos x="0" y="336"/>
                          </a:cxn>
                          <a:cxn ang="0">
                            <a:pos x="48" y="282"/>
                          </a:cxn>
                        </a:cxnLst>
                        <a:rect l="0" t="0" r="r" b="b"/>
                        <a:pathLst>
                          <a:path w="4108" h="3657">
                            <a:moveTo>
                              <a:pt x="48" y="282"/>
                            </a:moveTo>
                            <a:lnTo>
                              <a:pt x="161" y="186"/>
                            </a:lnTo>
                            <a:lnTo>
                              <a:pt x="293" y="108"/>
                            </a:lnTo>
                            <a:lnTo>
                              <a:pt x="442" y="54"/>
                            </a:lnTo>
                            <a:lnTo>
                              <a:pt x="598" y="18"/>
                            </a:lnTo>
                            <a:lnTo>
                              <a:pt x="771" y="6"/>
                            </a:lnTo>
                            <a:lnTo>
                              <a:pt x="951" y="12"/>
                            </a:lnTo>
                            <a:lnTo>
                              <a:pt x="1136" y="36"/>
                            </a:lnTo>
                            <a:lnTo>
                              <a:pt x="1333" y="84"/>
                            </a:lnTo>
                            <a:lnTo>
                              <a:pt x="1537" y="144"/>
                            </a:lnTo>
                            <a:lnTo>
                              <a:pt x="1740" y="222"/>
                            </a:lnTo>
                            <a:lnTo>
                              <a:pt x="1949" y="324"/>
                            </a:lnTo>
                            <a:lnTo>
                              <a:pt x="2158" y="438"/>
                            </a:lnTo>
                            <a:lnTo>
                              <a:pt x="2368" y="570"/>
                            </a:lnTo>
                            <a:lnTo>
                              <a:pt x="2577" y="720"/>
                            </a:lnTo>
                            <a:lnTo>
                              <a:pt x="2780" y="888"/>
                            </a:lnTo>
                            <a:lnTo>
                              <a:pt x="2978" y="1067"/>
                            </a:lnTo>
                            <a:lnTo>
                              <a:pt x="3103" y="1193"/>
                            </a:lnTo>
                            <a:lnTo>
                              <a:pt x="3223" y="1319"/>
                            </a:lnTo>
                            <a:lnTo>
                              <a:pt x="3336" y="1451"/>
                            </a:lnTo>
                            <a:lnTo>
                              <a:pt x="3444" y="1589"/>
                            </a:lnTo>
                            <a:lnTo>
                              <a:pt x="3540" y="1721"/>
                            </a:lnTo>
                            <a:lnTo>
                              <a:pt x="3635" y="1859"/>
                            </a:lnTo>
                            <a:lnTo>
                              <a:pt x="3719" y="1997"/>
                            </a:lnTo>
                            <a:lnTo>
                              <a:pt x="3797" y="2134"/>
                            </a:lnTo>
                            <a:lnTo>
                              <a:pt x="3863" y="2272"/>
                            </a:lnTo>
                            <a:lnTo>
                              <a:pt x="3928" y="2410"/>
                            </a:lnTo>
                            <a:lnTo>
                              <a:pt x="3976" y="2548"/>
                            </a:lnTo>
                            <a:lnTo>
                              <a:pt x="4024" y="2680"/>
                            </a:lnTo>
                            <a:lnTo>
                              <a:pt x="4060" y="2818"/>
                            </a:lnTo>
                            <a:lnTo>
                              <a:pt x="4084" y="2944"/>
                            </a:lnTo>
                            <a:lnTo>
                              <a:pt x="4102" y="3070"/>
                            </a:lnTo>
                            <a:lnTo>
                              <a:pt x="4108" y="3195"/>
                            </a:lnTo>
                            <a:lnTo>
                              <a:pt x="4102" y="3321"/>
                            </a:lnTo>
                            <a:lnTo>
                              <a:pt x="4090" y="3441"/>
                            </a:lnTo>
                            <a:lnTo>
                              <a:pt x="4060" y="3549"/>
                            </a:lnTo>
                            <a:lnTo>
                              <a:pt x="4024" y="3657"/>
                            </a:lnTo>
                            <a:lnTo>
                              <a:pt x="4030" y="3657"/>
                            </a:lnTo>
                            <a:lnTo>
                              <a:pt x="4066" y="3555"/>
                            </a:lnTo>
                            <a:lnTo>
                              <a:pt x="4090" y="3447"/>
                            </a:lnTo>
                            <a:lnTo>
                              <a:pt x="4102" y="3333"/>
                            </a:lnTo>
                            <a:lnTo>
                              <a:pt x="4108" y="3213"/>
                            </a:lnTo>
                            <a:lnTo>
                              <a:pt x="4108" y="3195"/>
                            </a:lnTo>
                            <a:lnTo>
                              <a:pt x="4102" y="3070"/>
                            </a:lnTo>
                            <a:lnTo>
                              <a:pt x="4084" y="2944"/>
                            </a:lnTo>
                            <a:lnTo>
                              <a:pt x="4060" y="2812"/>
                            </a:lnTo>
                            <a:lnTo>
                              <a:pt x="4024" y="2680"/>
                            </a:lnTo>
                            <a:lnTo>
                              <a:pt x="3982" y="2548"/>
                            </a:lnTo>
                            <a:lnTo>
                              <a:pt x="3928" y="2410"/>
                            </a:lnTo>
                            <a:lnTo>
                              <a:pt x="3869" y="2272"/>
                            </a:lnTo>
                            <a:lnTo>
                              <a:pt x="3803" y="2134"/>
                            </a:lnTo>
                            <a:lnTo>
                              <a:pt x="3725" y="1997"/>
                            </a:lnTo>
                            <a:lnTo>
                              <a:pt x="3641" y="1859"/>
                            </a:lnTo>
                            <a:lnTo>
                              <a:pt x="3546" y="1721"/>
                            </a:lnTo>
                            <a:lnTo>
                              <a:pt x="3450" y="1583"/>
                            </a:lnTo>
                            <a:lnTo>
                              <a:pt x="3342" y="1451"/>
                            </a:lnTo>
                            <a:lnTo>
                              <a:pt x="3229" y="1319"/>
                            </a:lnTo>
                            <a:lnTo>
                              <a:pt x="3109" y="1187"/>
                            </a:lnTo>
                            <a:lnTo>
                              <a:pt x="2984" y="1061"/>
                            </a:lnTo>
                            <a:lnTo>
                              <a:pt x="2792" y="888"/>
                            </a:lnTo>
                            <a:lnTo>
                              <a:pt x="2589" y="726"/>
                            </a:lnTo>
                            <a:lnTo>
                              <a:pt x="2386" y="576"/>
                            </a:lnTo>
                            <a:lnTo>
                              <a:pt x="2176" y="444"/>
                            </a:lnTo>
                            <a:lnTo>
                              <a:pt x="1967" y="330"/>
                            </a:lnTo>
                            <a:lnTo>
                              <a:pt x="1752" y="228"/>
                            </a:lnTo>
                            <a:lnTo>
                              <a:pt x="1543" y="144"/>
                            </a:lnTo>
                            <a:lnTo>
                              <a:pt x="1333" y="78"/>
                            </a:lnTo>
                            <a:lnTo>
                              <a:pt x="1130" y="30"/>
                            </a:lnTo>
                            <a:lnTo>
                              <a:pt x="939" y="6"/>
                            </a:lnTo>
                            <a:lnTo>
                              <a:pt x="753" y="0"/>
                            </a:lnTo>
                            <a:lnTo>
                              <a:pt x="586" y="18"/>
                            </a:lnTo>
                            <a:lnTo>
                              <a:pt x="431" y="54"/>
                            </a:lnTo>
                            <a:lnTo>
                              <a:pt x="287" y="108"/>
                            </a:lnTo>
                            <a:lnTo>
                              <a:pt x="161" y="186"/>
                            </a:lnTo>
                            <a:lnTo>
                              <a:pt x="48" y="282"/>
                            </a:lnTo>
                            <a:lnTo>
                              <a:pt x="24" y="306"/>
                            </a:lnTo>
                            <a:lnTo>
                              <a:pt x="0" y="330"/>
                            </a:lnTo>
                            <a:lnTo>
                              <a:pt x="0" y="336"/>
                            </a:lnTo>
                            <a:lnTo>
                              <a:pt x="24" y="312"/>
                            </a:lnTo>
                            <a:lnTo>
                              <a:pt x="48" y="282"/>
                            </a:lnTo>
                            <a:lnTo>
                              <a:pt x="48" y="282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grpSp>
                    <p:nvGrpSpPr>
                      <p:cNvPr id="27662" name="Group 14"/>
                      <p:cNvGrpSpPr>
                        <a:grpSpLocks/>
                      </p:cNvGrpSpPr>
                      <p:nvPr userDrawn="1"/>
                    </p:nvGrpSpPr>
                    <p:grpSpPr bwMode="auto">
                      <a:xfrm>
                        <a:off x="0" y="808"/>
                        <a:ext cx="4751" cy="3508"/>
                        <a:chOff x="-400" y="808"/>
                        <a:chExt cx="4751" cy="3508"/>
                      </a:xfrm>
                    </p:grpSpPr>
                    <p:sp>
                      <p:nvSpPr>
                        <p:cNvPr id="27663" name="Line 1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876" y="809"/>
                          <a:ext cx="1242" cy="1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664" name="Line 1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10" y="2117"/>
                          <a:ext cx="1921" cy="37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665" name="Line 1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57" y="1886"/>
                          <a:ext cx="2029" cy="59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666" name="Line 1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327" y="1599"/>
                          <a:ext cx="2175" cy="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667" name="Line 1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00" y="1259"/>
                          <a:ext cx="2334" cy="11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668" name="Line 2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79" y="872"/>
                          <a:ext cx="1891" cy="16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669" name="Line 2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50" y="2329"/>
                          <a:ext cx="1806" cy="19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670" name="Line 2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09" y="2514"/>
                          <a:ext cx="1720" cy="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671" name="Line 2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45" y="2785"/>
                          <a:ext cx="849" cy="80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672" name="Line 2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68" y="2669"/>
                          <a:ext cx="1295" cy="5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673" name="Line 2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34" y="2588"/>
                          <a:ext cx="1576" cy="2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674" name="Line 2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01" y="2985"/>
                          <a:ext cx="141" cy="10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675" name="Line 2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92" y="3013"/>
                          <a:ext cx="47" cy="105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676" name="Line 2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1" y="3034"/>
                          <a:ext cx="47" cy="10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677" name="Line 2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5" y="3059"/>
                          <a:ext cx="145" cy="11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678" name="Line 3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0" y="3090"/>
                          <a:ext cx="255" cy="112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679" name="Line 3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14" y="3117"/>
                          <a:ext cx="365" cy="11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680" name="Line 3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7" y="3181"/>
                          <a:ext cx="567" cy="107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681" name="Line 3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54" y="3209"/>
                          <a:ext cx="663" cy="101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682" name="Line 3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75" y="3238"/>
                          <a:ext cx="745" cy="95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683" name="Line 3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93" y="3266"/>
                          <a:ext cx="849" cy="90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684" name="Line 3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12" y="3293"/>
                          <a:ext cx="950" cy="8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685" name="Line 3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29" y="3321"/>
                          <a:ext cx="1056" cy="78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686" name="Line 3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52" y="3356"/>
                          <a:ext cx="1173" cy="72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687" name="Line 3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69" y="3388"/>
                          <a:ext cx="1315" cy="6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688" name="Line 4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93" y="3426"/>
                          <a:ext cx="1469" cy="58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689" name="Line 4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11" y="3464"/>
                          <a:ext cx="1649" cy="4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690" name="Line 4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28" y="3518"/>
                          <a:ext cx="1885" cy="3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691" name="Line 4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52" y="3586"/>
                          <a:ext cx="2168" cy="24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692" name="Line 4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77" y="3670"/>
                          <a:ext cx="2528" cy="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693" name="Line 4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21" y="3545"/>
                          <a:ext cx="2730" cy="17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694" name="Line 4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82" y="3297"/>
                          <a:ext cx="2635" cy="40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695" name="Line 4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82" y="2845"/>
                          <a:ext cx="2370" cy="78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696" name="Line 4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60" y="1992"/>
                          <a:ext cx="1530" cy="14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697" name="Line 4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14" y="1727"/>
                          <a:ext cx="1219" cy="162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698" name="Freeform 50"/>
                        <p:cNvSpPr>
                          <a:spLocks/>
                        </p:cNvSpPr>
                        <p:nvPr userDrawn="1"/>
                      </p:nvSpPr>
                      <p:spPr bwMode="hidden">
                        <a:xfrm>
                          <a:off x="0" y="2548"/>
                          <a:ext cx="1542" cy="1768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909" y="1264"/>
                            </a:cxn>
                            <a:cxn ang="0">
                              <a:pos x="1058" y="1402"/>
                            </a:cxn>
                            <a:cxn ang="0">
                              <a:pos x="1214" y="1528"/>
                            </a:cxn>
                            <a:cxn ang="0">
                              <a:pos x="1369" y="1654"/>
                            </a:cxn>
                            <a:cxn ang="0">
                              <a:pos x="1531" y="1768"/>
                            </a:cxn>
                            <a:cxn ang="0">
                              <a:pos x="1537" y="1768"/>
                            </a:cxn>
                            <a:cxn ang="0">
                              <a:pos x="1375" y="1654"/>
                            </a:cxn>
                            <a:cxn ang="0">
                              <a:pos x="1220" y="1534"/>
                            </a:cxn>
                            <a:cxn ang="0">
                              <a:pos x="1064" y="1402"/>
                            </a:cxn>
                            <a:cxn ang="0">
                              <a:pos x="915" y="1258"/>
                            </a:cxn>
                            <a:cxn ang="0">
                              <a:pos x="765" y="1115"/>
                            </a:cxn>
                            <a:cxn ang="0">
                              <a:pos x="628" y="959"/>
                            </a:cxn>
                            <a:cxn ang="0">
                              <a:pos x="496" y="803"/>
                            </a:cxn>
                            <a:cxn ang="0">
                              <a:pos x="377" y="647"/>
                            </a:cxn>
                            <a:cxn ang="0">
                              <a:pos x="269" y="485"/>
                            </a:cxn>
                            <a:cxn ang="0">
                              <a:pos x="167" y="323"/>
                            </a:cxn>
                            <a:cxn ang="0">
                              <a:pos x="78" y="161"/>
                            </a:cxn>
                            <a:cxn ang="0">
                              <a:pos x="0" y="0"/>
                            </a:cxn>
                            <a:cxn ang="0">
                              <a:pos x="0" y="12"/>
                            </a:cxn>
                            <a:cxn ang="0">
                              <a:pos x="78" y="173"/>
                            </a:cxn>
                            <a:cxn ang="0">
                              <a:pos x="167" y="335"/>
                            </a:cxn>
                            <a:cxn ang="0">
                              <a:pos x="269" y="491"/>
                            </a:cxn>
                            <a:cxn ang="0">
                              <a:pos x="377" y="653"/>
                            </a:cxn>
                            <a:cxn ang="0">
                              <a:pos x="496" y="809"/>
                            </a:cxn>
                            <a:cxn ang="0">
                              <a:pos x="628" y="965"/>
                            </a:cxn>
                            <a:cxn ang="0">
                              <a:pos x="765" y="1121"/>
                            </a:cxn>
                            <a:cxn ang="0">
                              <a:pos x="909" y="1264"/>
                            </a:cxn>
                            <a:cxn ang="0">
                              <a:pos x="909" y="1264"/>
                            </a:cxn>
                          </a:cxnLst>
                          <a:rect l="0" t="0" r="r" b="b"/>
                          <a:pathLst>
                            <a:path w="1537" h="1768">
                              <a:moveTo>
                                <a:pt x="909" y="1264"/>
                              </a:moveTo>
                              <a:lnTo>
                                <a:pt x="1058" y="1402"/>
                              </a:lnTo>
                              <a:lnTo>
                                <a:pt x="1214" y="1528"/>
                              </a:lnTo>
                              <a:lnTo>
                                <a:pt x="1369" y="1654"/>
                              </a:lnTo>
                              <a:lnTo>
                                <a:pt x="1531" y="1768"/>
                              </a:lnTo>
                              <a:lnTo>
                                <a:pt x="1537" y="1768"/>
                              </a:lnTo>
                              <a:lnTo>
                                <a:pt x="1375" y="1654"/>
                              </a:lnTo>
                              <a:lnTo>
                                <a:pt x="1220" y="1534"/>
                              </a:lnTo>
                              <a:lnTo>
                                <a:pt x="1064" y="1402"/>
                              </a:lnTo>
                              <a:lnTo>
                                <a:pt x="915" y="1258"/>
                              </a:lnTo>
                              <a:lnTo>
                                <a:pt x="765" y="1115"/>
                              </a:lnTo>
                              <a:lnTo>
                                <a:pt x="628" y="959"/>
                              </a:lnTo>
                              <a:lnTo>
                                <a:pt x="496" y="803"/>
                              </a:lnTo>
                              <a:lnTo>
                                <a:pt x="377" y="647"/>
                              </a:lnTo>
                              <a:lnTo>
                                <a:pt x="269" y="485"/>
                              </a:lnTo>
                              <a:lnTo>
                                <a:pt x="167" y="323"/>
                              </a:lnTo>
                              <a:lnTo>
                                <a:pt x="78" y="161"/>
                              </a:lnTo>
                              <a:lnTo>
                                <a:pt x="0" y="0"/>
                              </a:lnTo>
                              <a:lnTo>
                                <a:pt x="0" y="12"/>
                              </a:lnTo>
                              <a:lnTo>
                                <a:pt x="78" y="173"/>
                              </a:lnTo>
                              <a:lnTo>
                                <a:pt x="167" y="335"/>
                              </a:lnTo>
                              <a:lnTo>
                                <a:pt x="269" y="491"/>
                              </a:lnTo>
                              <a:lnTo>
                                <a:pt x="377" y="653"/>
                              </a:lnTo>
                              <a:lnTo>
                                <a:pt x="496" y="809"/>
                              </a:lnTo>
                              <a:lnTo>
                                <a:pt x="628" y="965"/>
                              </a:lnTo>
                              <a:lnTo>
                                <a:pt x="765" y="1121"/>
                              </a:lnTo>
                              <a:lnTo>
                                <a:pt x="909" y="1264"/>
                              </a:lnTo>
                              <a:lnTo>
                                <a:pt x="909" y="126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2"/>
                        </a:solidFill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grpSp>
                      <p:nvGrpSpPr>
                        <p:cNvPr id="27699" name="Group 51"/>
                        <p:cNvGrpSpPr>
                          <a:grpSpLocks/>
                        </p:cNvGrpSpPr>
                        <p:nvPr userDrawn="1"/>
                      </p:nvGrpSpPr>
                      <p:grpSpPr bwMode="auto">
                        <a:xfrm>
                          <a:off x="0" y="1812"/>
                          <a:ext cx="3672" cy="2049"/>
                          <a:chOff x="5" y="1816"/>
                          <a:chExt cx="3672" cy="2049"/>
                        </a:xfrm>
                      </p:grpSpPr>
                      <p:sp>
                        <p:nvSpPr>
                          <p:cNvPr id="27700" name="Oval 5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544" y="2872"/>
                            <a:ext cx="161" cy="280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701" name="Oval 5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90" y="2750"/>
                            <a:ext cx="281" cy="50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702" name="Oval 54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15" y="2563"/>
                            <a:ext cx="471" cy="81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703" name="Oval 55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357" y="2400"/>
                            <a:ext cx="623" cy="112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704" name="Oval 56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95" y="2200"/>
                            <a:ext cx="786" cy="1467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705" name="Oval 57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38" y="2040"/>
                            <a:ext cx="972" cy="177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706" name="Oval 58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155" y="1868"/>
                            <a:ext cx="1167" cy="2094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707" name="Oval 59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085" y="1698"/>
                            <a:ext cx="1346" cy="2398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708" name="Oval 60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98" y="1539"/>
                            <a:ext cx="1563" cy="269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709" name="Oval 61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33" y="1360"/>
                            <a:ext cx="1711" cy="301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710" name="Oval 6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65139">
                            <a:off x="877" y="1187"/>
                            <a:ext cx="1880" cy="3345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7711" name="Oval 6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780025">
                            <a:off x="816" y="1005"/>
                            <a:ext cx="2049" cy="3672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sp>
                      <p:nvSpPr>
                        <p:cNvPr id="27712" name="Line 6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flipV="1">
                          <a:off x="1656" y="1164"/>
                          <a:ext cx="831" cy="17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713" name="Line 6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615780" flipV="1">
                          <a:off x="1811" y="1299"/>
                          <a:ext cx="819" cy="172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714" name="Line 6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139441" flipV="1">
                          <a:off x="1963" y="1148"/>
                          <a:ext cx="383" cy="18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715" name="Line 6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061104" flipV="1">
                          <a:off x="1921" y="1332"/>
                          <a:ext cx="744" cy="176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716" name="Line 6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2202167" flipV="1">
                          <a:off x="2217" y="1314"/>
                          <a:ext cx="311" cy="191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717" name="Line 6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39" y="1549"/>
                          <a:ext cx="895" cy="172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718" name="Line 7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24" y="1649"/>
                          <a:ext cx="1049" cy="166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719" name="Line 7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85" y="1876"/>
                          <a:ext cx="1357" cy="151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720" name="Line 7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36" y="2115"/>
                          <a:ext cx="1686" cy="13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721" name="Line 7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97" y="2287"/>
                          <a:ext cx="1880" cy="122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722" name="Line 7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55" y="2458"/>
                          <a:ext cx="2060" cy="10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723" name="Line 7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23" y="2640"/>
                          <a:ext cx="2224" cy="9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724" name="Line 7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37" y="3059"/>
                          <a:ext cx="2520" cy="61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725" name="Line 7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4" y="3150"/>
                          <a:ext cx="472" cy="1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726" name="Line 7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121" y="2961"/>
                          <a:ext cx="220" cy="101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727" name="Line 7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041" y="2935"/>
                          <a:ext cx="304" cy="99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728" name="Line 8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957" y="2910"/>
                          <a:ext cx="394" cy="9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729" name="Line 8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80" y="2885"/>
                          <a:ext cx="478" cy="9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730" name="Line 8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01" y="2863"/>
                          <a:ext cx="561" cy="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731" name="Line 8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717" y="2836"/>
                          <a:ext cx="656" cy="8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732" name="Line 8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631" y="2810"/>
                          <a:ext cx="752" cy="84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733" name="Line 8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462" y="2758"/>
                          <a:ext cx="946" cy="75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734" name="Line 8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365" y="2729"/>
                          <a:ext cx="1058" cy="6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735" name="Line 8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265" y="2697"/>
                          <a:ext cx="1174" cy="63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736" name="Line 8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5" y="2632"/>
                          <a:ext cx="1431" cy="4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737" name="Line 8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1" y="2607"/>
                          <a:ext cx="1513" cy="3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738" name="Line 9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72" y="2570"/>
                          <a:ext cx="1648" cy="10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739" name="Line 9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37" y="1095"/>
                          <a:ext cx="2219" cy="136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740" name="Line 9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3" y="962"/>
                          <a:ext cx="2071" cy="15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741" name="Line 9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418" y="826"/>
                          <a:ext cx="1672" cy="17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742" name="Line 9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634" y="808"/>
                          <a:ext cx="1473" cy="1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743" name="Line 9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094" y="827"/>
                          <a:ext cx="1030" cy="19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744" name="Line 9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302" y="857"/>
                          <a:ext cx="829" cy="19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745" name="Line 9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496" y="901"/>
                          <a:ext cx="633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746" name="Line 9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679" y="952"/>
                          <a:ext cx="447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747" name="Line 9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859" y="1013"/>
                          <a:ext cx="261" cy="196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</p:grpSp>
              </p:grpSp>
            </p:grpSp>
          </p:grpSp>
          <p:grpSp>
            <p:nvGrpSpPr>
              <p:cNvPr id="27748" name="Group 100"/>
              <p:cNvGrpSpPr>
                <a:grpSpLocks/>
              </p:cNvGrpSpPr>
              <p:nvPr userDrawn="1"/>
            </p:nvGrpSpPr>
            <p:grpSpPr bwMode="auto">
              <a:xfrm>
                <a:off x="402" y="1454"/>
                <a:ext cx="2787" cy="2866"/>
                <a:chOff x="2" y="1454"/>
                <a:chExt cx="2787" cy="2866"/>
              </a:xfrm>
            </p:grpSpPr>
            <p:sp>
              <p:nvSpPr>
                <p:cNvPr id="27749" name="Line 101"/>
                <p:cNvSpPr>
                  <a:spLocks noChangeShapeType="1"/>
                </p:cNvSpPr>
                <p:nvPr userDrawn="1"/>
              </p:nvSpPr>
              <p:spPr bwMode="hidden">
                <a:xfrm rot="1678521" flipV="1">
                  <a:off x="2057" y="1454"/>
                  <a:ext cx="732" cy="1778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50" name="Line 102"/>
                <p:cNvSpPr>
                  <a:spLocks noChangeShapeType="1"/>
                </p:cNvSpPr>
                <p:nvPr userDrawn="1"/>
              </p:nvSpPr>
              <p:spPr bwMode="hidden">
                <a:xfrm flipH="1" flipV="1">
                  <a:off x="870" y="3854"/>
                  <a:ext cx="223" cy="463"/>
                </a:xfrm>
                <a:prstGeom prst="line">
                  <a:avLst/>
                </a:prstGeom>
                <a:noFill/>
                <a:ln w="19050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7751" name="Group 103"/>
                <p:cNvGrpSpPr>
                  <a:grpSpLocks/>
                </p:cNvGrpSpPr>
                <p:nvPr userDrawn="1"/>
              </p:nvGrpSpPr>
              <p:grpSpPr bwMode="auto">
                <a:xfrm>
                  <a:off x="2" y="2738"/>
                  <a:ext cx="1317" cy="1582"/>
                  <a:chOff x="2" y="2738"/>
                  <a:chExt cx="1317" cy="1582"/>
                </a:xfrm>
              </p:grpSpPr>
              <p:sp>
                <p:nvSpPr>
                  <p:cNvPr id="27752" name="Line 104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697" y="3855"/>
                    <a:ext cx="173" cy="18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753" name="Freeform 105"/>
                  <p:cNvSpPr>
                    <a:spLocks/>
                  </p:cNvSpPr>
                  <p:nvPr userDrawn="1"/>
                </p:nvSpPr>
                <p:spPr bwMode="hidden">
                  <a:xfrm>
                    <a:off x="2" y="3218"/>
                    <a:ext cx="1006" cy="1102"/>
                  </a:xfrm>
                  <a:custGeom>
                    <a:avLst/>
                    <a:gdLst/>
                    <a:ahLst/>
                    <a:cxnLst>
                      <a:cxn ang="0">
                        <a:pos x="1006" y="1102"/>
                      </a:cxn>
                      <a:cxn ang="0">
                        <a:pos x="696" y="823"/>
                      </a:cxn>
                      <a:cxn ang="0">
                        <a:pos x="333" y="447"/>
                      </a:cxn>
                      <a:cxn ang="0">
                        <a:pos x="51" y="76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006" h="1102">
                        <a:moveTo>
                          <a:pt x="1006" y="1102"/>
                        </a:moveTo>
                        <a:lnTo>
                          <a:pt x="696" y="823"/>
                        </a:lnTo>
                        <a:lnTo>
                          <a:pt x="333" y="447"/>
                        </a:lnTo>
                        <a:lnTo>
                          <a:pt x="51" y="76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mpd="sng">
                    <a:solidFill>
                      <a:schemeClr val="accent2"/>
                    </a:solidFill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754" name="Line 106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1242" y="4231"/>
                    <a:ext cx="77" cy="88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755" name="Line 107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340" y="3668"/>
                    <a:ext cx="532" cy="185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756" name="Line 108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37" y="3101"/>
                    <a:ext cx="101" cy="56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757" name="Line 109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" y="3009"/>
                    <a:ext cx="235" cy="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758" name="Line 110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54" y="3101"/>
                    <a:ext cx="182" cy="19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759" name="Line 111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336" y="3476"/>
                    <a:ext cx="176" cy="1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760" name="Line 112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3" y="2738"/>
                    <a:ext cx="14" cy="23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27761" name="Group 113"/>
            <p:cNvGrpSpPr>
              <a:grpSpLocks/>
            </p:cNvGrpSpPr>
            <p:nvPr userDrawn="1"/>
          </p:nvGrpSpPr>
          <p:grpSpPr bwMode="auto">
            <a:xfrm>
              <a:off x="16" y="1326"/>
              <a:ext cx="3325" cy="2948"/>
              <a:chOff x="16" y="1326"/>
              <a:chExt cx="3325" cy="2948"/>
            </a:xfrm>
          </p:grpSpPr>
          <p:sp>
            <p:nvSpPr>
              <p:cNvPr id="27762" name="Freeform 114"/>
              <p:cNvSpPr>
                <a:spLocks/>
              </p:cNvSpPr>
              <p:nvPr/>
            </p:nvSpPr>
            <p:spPr bwMode="hidden">
              <a:xfrm>
                <a:off x="16" y="2656"/>
                <a:ext cx="1440" cy="1618"/>
              </a:xfrm>
              <a:custGeom>
                <a:avLst/>
                <a:gdLst/>
                <a:ahLst/>
                <a:cxnLst>
                  <a:cxn ang="0">
                    <a:pos x="873" y="1150"/>
                  </a:cxn>
                  <a:cxn ang="0">
                    <a:pos x="741" y="1019"/>
                  </a:cxn>
                  <a:cxn ang="0">
                    <a:pos x="610" y="875"/>
                  </a:cxn>
                  <a:cxn ang="0">
                    <a:pos x="490" y="737"/>
                  </a:cxn>
                  <a:cxn ang="0">
                    <a:pos x="377" y="593"/>
                  </a:cxn>
                  <a:cxn ang="0">
                    <a:pos x="275" y="443"/>
                  </a:cxn>
                  <a:cxn ang="0">
                    <a:pos x="173" y="299"/>
                  </a:cxn>
                  <a:cxn ang="0">
                    <a:pos x="84" y="149"/>
                  </a:cxn>
                  <a:cxn ang="0">
                    <a:pos x="0" y="0"/>
                  </a:cxn>
                  <a:cxn ang="0">
                    <a:pos x="0" y="11"/>
                  </a:cxn>
                  <a:cxn ang="0">
                    <a:pos x="84" y="155"/>
                  </a:cxn>
                  <a:cxn ang="0">
                    <a:pos x="173" y="305"/>
                  </a:cxn>
                  <a:cxn ang="0">
                    <a:pos x="269" y="449"/>
                  </a:cxn>
                  <a:cxn ang="0">
                    <a:pos x="377" y="593"/>
                  </a:cxn>
                  <a:cxn ang="0">
                    <a:pos x="490" y="737"/>
                  </a:cxn>
                  <a:cxn ang="0">
                    <a:pos x="610" y="881"/>
                  </a:cxn>
                  <a:cxn ang="0">
                    <a:pos x="735" y="1019"/>
                  </a:cxn>
                  <a:cxn ang="0">
                    <a:pos x="873" y="1150"/>
                  </a:cxn>
                  <a:cxn ang="0">
                    <a:pos x="1010" y="1276"/>
                  </a:cxn>
                  <a:cxn ang="0">
                    <a:pos x="1148" y="1396"/>
                  </a:cxn>
                  <a:cxn ang="0">
                    <a:pos x="1286" y="1510"/>
                  </a:cxn>
                  <a:cxn ang="0">
                    <a:pos x="1429" y="1618"/>
                  </a:cxn>
                  <a:cxn ang="0">
                    <a:pos x="1435" y="1618"/>
                  </a:cxn>
                  <a:cxn ang="0">
                    <a:pos x="1292" y="1510"/>
                  </a:cxn>
                  <a:cxn ang="0">
                    <a:pos x="1154" y="1396"/>
                  </a:cxn>
                  <a:cxn ang="0">
                    <a:pos x="1010" y="1276"/>
                  </a:cxn>
                  <a:cxn ang="0">
                    <a:pos x="873" y="1150"/>
                  </a:cxn>
                  <a:cxn ang="0">
                    <a:pos x="873" y="1150"/>
                  </a:cxn>
                </a:cxnLst>
                <a:rect l="0" t="0" r="r" b="b"/>
                <a:pathLst>
                  <a:path w="1435" h="1618">
                    <a:moveTo>
                      <a:pt x="873" y="1150"/>
                    </a:moveTo>
                    <a:lnTo>
                      <a:pt x="741" y="1019"/>
                    </a:lnTo>
                    <a:lnTo>
                      <a:pt x="610" y="875"/>
                    </a:lnTo>
                    <a:lnTo>
                      <a:pt x="490" y="737"/>
                    </a:lnTo>
                    <a:lnTo>
                      <a:pt x="377" y="593"/>
                    </a:lnTo>
                    <a:lnTo>
                      <a:pt x="275" y="443"/>
                    </a:lnTo>
                    <a:lnTo>
                      <a:pt x="173" y="299"/>
                    </a:lnTo>
                    <a:lnTo>
                      <a:pt x="84" y="149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84" y="155"/>
                    </a:lnTo>
                    <a:lnTo>
                      <a:pt x="173" y="305"/>
                    </a:lnTo>
                    <a:lnTo>
                      <a:pt x="269" y="449"/>
                    </a:lnTo>
                    <a:lnTo>
                      <a:pt x="377" y="593"/>
                    </a:lnTo>
                    <a:lnTo>
                      <a:pt x="490" y="737"/>
                    </a:lnTo>
                    <a:lnTo>
                      <a:pt x="610" y="881"/>
                    </a:lnTo>
                    <a:lnTo>
                      <a:pt x="735" y="1019"/>
                    </a:lnTo>
                    <a:lnTo>
                      <a:pt x="873" y="1150"/>
                    </a:lnTo>
                    <a:lnTo>
                      <a:pt x="1010" y="1276"/>
                    </a:lnTo>
                    <a:lnTo>
                      <a:pt x="1148" y="1396"/>
                    </a:lnTo>
                    <a:lnTo>
                      <a:pt x="1286" y="1510"/>
                    </a:lnTo>
                    <a:lnTo>
                      <a:pt x="1429" y="1618"/>
                    </a:lnTo>
                    <a:lnTo>
                      <a:pt x="1435" y="1618"/>
                    </a:lnTo>
                    <a:lnTo>
                      <a:pt x="1292" y="1510"/>
                    </a:lnTo>
                    <a:lnTo>
                      <a:pt x="1154" y="1396"/>
                    </a:lnTo>
                    <a:lnTo>
                      <a:pt x="1010" y="1276"/>
                    </a:lnTo>
                    <a:lnTo>
                      <a:pt x="873" y="1150"/>
                    </a:lnTo>
                    <a:lnTo>
                      <a:pt x="873" y="115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63" name="Freeform 115"/>
              <p:cNvSpPr>
                <a:spLocks/>
              </p:cNvSpPr>
              <p:nvPr/>
            </p:nvSpPr>
            <p:spPr bwMode="hidden">
              <a:xfrm>
                <a:off x="16" y="2260"/>
                <a:ext cx="1673" cy="2014"/>
              </a:xfrm>
              <a:custGeom>
                <a:avLst/>
                <a:gdLst/>
                <a:ahLst/>
                <a:cxnLst>
                  <a:cxn ang="0">
                    <a:pos x="957" y="1463"/>
                  </a:cxn>
                  <a:cxn ang="0">
                    <a:pos x="789" y="1289"/>
                  </a:cxn>
                  <a:cxn ang="0">
                    <a:pos x="634" y="1115"/>
                  </a:cxn>
                  <a:cxn ang="0">
                    <a:pos x="490" y="929"/>
                  </a:cxn>
                  <a:cxn ang="0">
                    <a:pos x="365" y="743"/>
                  </a:cxn>
                  <a:cxn ang="0">
                    <a:pos x="251" y="557"/>
                  </a:cxn>
                  <a:cxn ang="0">
                    <a:pos x="149" y="372"/>
                  </a:cxn>
                  <a:cxn ang="0">
                    <a:pos x="66" y="186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6" y="198"/>
                  </a:cxn>
                  <a:cxn ang="0">
                    <a:pos x="149" y="384"/>
                  </a:cxn>
                  <a:cxn ang="0">
                    <a:pos x="251" y="569"/>
                  </a:cxn>
                  <a:cxn ang="0">
                    <a:pos x="365" y="755"/>
                  </a:cxn>
                  <a:cxn ang="0">
                    <a:pos x="490" y="935"/>
                  </a:cxn>
                  <a:cxn ang="0">
                    <a:pos x="634" y="1115"/>
                  </a:cxn>
                  <a:cxn ang="0">
                    <a:pos x="789" y="1295"/>
                  </a:cxn>
                  <a:cxn ang="0">
                    <a:pos x="957" y="1463"/>
                  </a:cxn>
                  <a:cxn ang="0">
                    <a:pos x="1130" y="1618"/>
                  </a:cxn>
                  <a:cxn ang="0">
                    <a:pos x="1303" y="1762"/>
                  </a:cxn>
                  <a:cxn ang="0">
                    <a:pos x="1483" y="1894"/>
                  </a:cxn>
                  <a:cxn ang="0">
                    <a:pos x="1662" y="2014"/>
                  </a:cxn>
                  <a:cxn ang="0">
                    <a:pos x="1668" y="2014"/>
                  </a:cxn>
                  <a:cxn ang="0">
                    <a:pos x="1483" y="1894"/>
                  </a:cxn>
                  <a:cxn ang="0">
                    <a:pos x="1303" y="1762"/>
                  </a:cxn>
                  <a:cxn ang="0">
                    <a:pos x="1130" y="1618"/>
                  </a:cxn>
                  <a:cxn ang="0">
                    <a:pos x="957" y="1463"/>
                  </a:cxn>
                  <a:cxn ang="0">
                    <a:pos x="957" y="1463"/>
                  </a:cxn>
                </a:cxnLst>
                <a:rect l="0" t="0" r="r" b="b"/>
                <a:pathLst>
                  <a:path w="1668" h="2014">
                    <a:moveTo>
                      <a:pt x="957" y="1463"/>
                    </a:moveTo>
                    <a:lnTo>
                      <a:pt x="789" y="1289"/>
                    </a:lnTo>
                    <a:lnTo>
                      <a:pt x="634" y="1115"/>
                    </a:lnTo>
                    <a:lnTo>
                      <a:pt x="490" y="929"/>
                    </a:lnTo>
                    <a:lnTo>
                      <a:pt x="365" y="743"/>
                    </a:lnTo>
                    <a:lnTo>
                      <a:pt x="251" y="557"/>
                    </a:lnTo>
                    <a:lnTo>
                      <a:pt x="149" y="372"/>
                    </a:lnTo>
                    <a:lnTo>
                      <a:pt x="66" y="186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6" y="198"/>
                    </a:lnTo>
                    <a:lnTo>
                      <a:pt x="149" y="384"/>
                    </a:lnTo>
                    <a:lnTo>
                      <a:pt x="251" y="569"/>
                    </a:lnTo>
                    <a:lnTo>
                      <a:pt x="365" y="755"/>
                    </a:lnTo>
                    <a:lnTo>
                      <a:pt x="490" y="935"/>
                    </a:lnTo>
                    <a:lnTo>
                      <a:pt x="634" y="1115"/>
                    </a:lnTo>
                    <a:lnTo>
                      <a:pt x="789" y="1295"/>
                    </a:lnTo>
                    <a:lnTo>
                      <a:pt x="957" y="1463"/>
                    </a:lnTo>
                    <a:lnTo>
                      <a:pt x="1130" y="1618"/>
                    </a:lnTo>
                    <a:lnTo>
                      <a:pt x="1303" y="1762"/>
                    </a:lnTo>
                    <a:lnTo>
                      <a:pt x="1483" y="1894"/>
                    </a:lnTo>
                    <a:lnTo>
                      <a:pt x="1662" y="2014"/>
                    </a:lnTo>
                    <a:lnTo>
                      <a:pt x="1668" y="2014"/>
                    </a:lnTo>
                    <a:lnTo>
                      <a:pt x="1483" y="1894"/>
                    </a:lnTo>
                    <a:lnTo>
                      <a:pt x="1303" y="1762"/>
                    </a:lnTo>
                    <a:lnTo>
                      <a:pt x="1130" y="1618"/>
                    </a:lnTo>
                    <a:lnTo>
                      <a:pt x="957" y="1463"/>
                    </a:lnTo>
                    <a:lnTo>
                      <a:pt x="957" y="14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64" name="Rectangle 116"/>
              <p:cNvSpPr>
                <a:spLocks noChangeArrowheads="1"/>
              </p:cNvSpPr>
              <p:nvPr/>
            </p:nvSpPr>
            <p:spPr bwMode="hidden">
              <a:xfrm rot="-2488720">
                <a:off x="1988" y="1919"/>
                <a:ext cx="1353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65" name="Rectangle 117"/>
              <p:cNvSpPr>
                <a:spLocks noChangeArrowheads="1"/>
              </p:cNvSpPr>
              <p:nvPr/>
            </p:nvSpPr>
            <p:spPr bwMode="hidden">
              <a:xfrm rot="-5087790">
                <a:off x="1964" y="2613"/>
                <a:ext cx="2217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66" name="Rectangle 118"/>
              <p:cNvSpPr>
                <a:spLocks noChangeArrowheads="1"/>
              </p:cNvSpPr>
              <p:nvPr/>
            </p:nvSpPr>
            <p:spPr bwMode="hidden">
              <a:xfrm rot="-3417299">
                <a:off x="1019" y="2694"/>
                <a:ext cx="2678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67" name="Rectangle 119"/>
              <p:cNvSpPr>
                <a:spLocks noChangeArrowheads="1"/>
              </p:cNvSpPr>
              <p:nvPr/>
            </p:nvSpPr>
            <p:spPr bwMode="hidden">
              <a:xfrm rot="-835848">
                <a:off x="688" y="1748"/>
                <a:ext cx="2390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7768" name="Group 120"/>
              <p:cNvGrpSpPr>
                <a:grpSpLocks noChangeAspect="1"/>
              </p:cNvGrpSpPr>
              <p:nvPr/>
            </p:nvGrpSpPr>
            <p:grpSpPr bwMode="auto">
              <a:xfrm>
                <a:off x="3046" y="1326"/>
                <a:ext cx="259" cy="299"/>
                <a:chOff x="3042" y="1265"/>
                <a:chExt cx="367" cy="424"/>
              </a:xfrm>
            </p:grpSpPr>
            <p:sp>
              <p:nvSpPr>
                <p:cNvPr id="27769" name="Oval 121"/>
                <p:cNvSpPr>
                  <a:spLocks noChangeAspect="1" noChangeArrowheads="1"/>
                </p:cNvSpPr>
                <p:nvPr userDrawn="1"/>
              </p:nvSpPr>
              <p:spPr bwMode="hidden">
                <a:xfrm rot="2828979">
                  <a:off x="2982" y="1467"/>
                  <a:ext cx="282" cy="16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770" name="Freeform 122"/>
                <p:cNvSpPr>
                  <a:spLocks noChangeAspect="1"/>
                </p:cNvSpPr>
                <p:nvPr userDrawn="1"/>
              </p:nvSpPr>
              <p:spPr bwMode="hidden">
                <a:xfrm>
                  <a:off x="3070" y="1374"/>
                  <a:ext cx="227" cy="222"/>
                </a:xfrm>
                <a:custGeom>
                  <a:avLst/>
                  <a:gdLst/>
                  <a:ahLst/>
                  <a:cxnLst>
                    <a:cxn ang="0">
                      <a:pos x="227" y="134"/>
                    </a:cxn>
                    <a:cxn ang="0">
                      <a:pos x="203" y="144"/>
                    </a:cxn>
                    <a:cxn ang="0">
                      <a:pos x="179" y="138"/>
                    </a:cxn>
                    <a:cxn ang="0">
                      <a:pos x="149" y="126"/>
                    </a:cxn>
                    <a:cxn ang="0">
                      <a:pos x="126" y="102"/>
                    </a:cxn>
                    <a:cxn ang="0">
                      <a:pos x="102" y="72"/>
                    </a:cxn>
                    <a:cxn ang="0">
                      <a:pos x="84" y="48"/>
                    </a:cxn>
                    <a:cxn ang="0">
                      <a:pos x="78" y="24"/>
                    </a:cxn>
                    <a:cxn ang="0">
                      <a:pos x="84" y="0"/>
                    </a:cxn>
                    <a:cxn ang="0">
                      <a:pos x="84" y="0"/>
                    </a:cxn>
                    <a:cxn ang="0">
                      <a:pos x="78" y="0"/>
                    </a:cxn>
                    <a:cxn ang="0">
                      <a:pos x="18" y="60"/>
                    </a:cxn>
                    <a:cxn ang="0">
                      <a:pos x="0" y="90"/>
                    </a:cxn>
                    <a:cxn ang="0">
                      <a:pos x="0" y="120"/>
                    </a:cxn>
                    <a:cxn ang="0">
                      <a:pos x="12" y="156"/>
                    </a:cxn>
                    <a:cxn ang="0">
                      <a:pos x="36" y="192"/>
                    </a:cxn>
                    <a:cxn ang="0">
                      <a:pos x="66" y="216"/>
                    </a:cxn>
                    <a:cxn ang="0">
                      <a:pos x="96" y="222"/>
                    </a:cxn>
                    <a:cxn ang="0">
                      <a:pos x="126" y="222"/>
                    </a:cxn>
                    <a:cxn ang="0">
                      <a:pos x="155" y="210"/>
                    </a:cxn>
                    <a:cxn ang="0">
                      <a:pos x="227" y="138"/>
                    </a:cxn>
                    <a:cxn ang="0">
                      <a:pos x="227" y="134"/>
                    </a:cxn>
                  </a:cxnLst>
                  <a:rect l="0" t="0" r="r" b="b"/>
                  <a:pathLst>
                    <a:path w="227" h="222">
                      <a:moveTo>
                        <a:pt x="227" y="134"/>
                      </a:moveTo>
                      <a:lnTo>
                        <a:pt x="203" y="144"/>
                      </a:lnTo>
                      <a:lnTo>
                        <a:pt x="179" y="138"/>
                      </a:lnTo>
                      <a:lnTo>
                        <a:pt x="149" y="126"/>
                      </a:lnTo>
                      <a:lnTo>
                        <a:pt x="126" y="102"/>
                      </a:lnTo>
                      <a:lnTo>
                        <a:pt x="102" y="72"/>
                      </a:lnTo>
                      <a:lnTo>
                        <a:pt x="84" y="48"/>
                      </a:lnTo>
                      <a:lnTo>
                        <a:pt x="78" y="24"/>
                      </a:lnTo>
                      <a:lnTo>
                        <a:pt x="84" y="0"/>
                      </a:lnTo>
                      <a:lnTo>
                        <a:pt x="84" y="0"/>
                      </a:lnTo>
                      <a:lnTo>
                        <a:pt x="78" y="0"/>
                      </a:lnTo>
                      <a:lnTo>
                        <a:pt x="18" y="60"/>
                      </a:lnTo>
                      <a:lnTo>
                        <a:pt x="0" y="90"/>
                      </a:lnTo>
                      <a:lnTo>
                        <a:pt x="0" y="120"/>
                      </a:lnTo>
                      <a:lnTo>
                        <a:pt x="12" y="156"/>
                      </a:lnTo>
                      <a:lnTo>
                        <a:pt x="36" y="192"/>
                      </a:lnTo>
                      <a:lnTo>
                        <a:pt x="66" y="216"/>
                      </a:lnTo>
                      <a:lnTo>
                        <a:pt x="96" y="222"/>
                      </a:lnTo>
                      <a:lnTo>
                        <a:pt x="126" y="222"/>
                      </a:lnTo>
                      <a:lnTo>
                        <a:pt x="155" y="210"/>
                      </a:lnTo>
                      <a:lnTo>
                        <a:pt x="227" y="138"/>
                      </a:lnTo>
                      <a:lnTo>
                        <a:pt x="227" y="134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71" name="Freeform 123"/>
                <p:cNvSpPr>
                  <a:spLocks noChangeAspect="1"/>
                </p:cNvSpPr>
                <p:nvPr userDrawn="1"/>
              </p:nvSpPr>
              <p:spPr bwMode="hidden">
                <a:xfrm>
                  <a:off x="3144" y="1365"/>
                  <a:ext cx="163" cy="155"/>
                </a:xfrm>
                <a:custGeom>
                  <a:avLst/>
                  <a:gdLst/>
                  <a:ahLst/>
                  <a:cxnLst>
                    <a:cxn ang="0">
                      <a:pos x="221" y="216"/>
                    </a:cxn>
                    <a:cxn ang="0">
                      <a:pos x="192" y="234"/>
                    </a:cxn>
                    <a:cxn ang="0">
                      <a:pos x="150" y="234"/>
                    </a:cxn>
                    <a:cxn ang="0">
                      <a:pos x="102" y="210"/>
                    </a:cxn>
                    <a:cxn ang="0">
                      <a:pos x="54" y="174"/>
                    </a:cxn>
                    <a:cxn ang="0">
                      <a:pos x="24" y="132"/>
                    </a:cxn>
                    <a:cxn ang="0">
                      <a:pos x="6" y="84"/>
                    </a:cxn>
                    <a:cxn ang="0">
                      <a:pos x="0" y="42"/>
                    </a:cxn>
                    <a:cxn ang="0">
                      <a:pos x="12" y="12"/>
                    </a:cxn>
                    <a:cxn ang="0">
                      <a:pos x="48" y="0"/>
                    </a:cxn>
                    <a:cxn ang="0">
                      <a:pos x="84" y="0"/>
                    </a:cxn>
                    <a:cxn ang="0">
                      <a:pos x="132" y="18"/>
                    </a:cxn>
                    <a:cxn ang="0">
                      <a:pos x="174" y="54"/>
                    </a:cxn>
                    <a:cxn ang="0">
                      <a:pos x="210" y="102"/>
                    </a:cxn>
                    <a:cxn ang="0">
                      <a:pos x="233" y="144"/>
                    </a:cxn>
                    <a:cxn ang="0">
                      <a:pos x="233" y="186"/>
                    </a:cxn>
                    <a:cxn ang="0">
                      <a:pos x="221" y="216"/>
                    </a:cxn>
                    <a:cxn ang="0">
                      <a:pos x="221" y="216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72" name="Freeform 124"/>
                <p:cNvSpPr>
                  <a:spLocks noChangeAspect="1"/>
                </p:cNvSpPr>
                <p:nvPr userDrawn="1"/>
              </p:nvSpPr>
              <p:spPr bwMode="hidden">
                <a:xfrm>
                  <a:off x="3202" y="1272"/>
                  <a:ext cx="203" cy="198"/>
                </a:xfrm>
                <a:custGeom>
                  <a:avLst/>
                  <a:gdLst/>
                  <a:ahLst/>
                  <a:cxnLst>
                    <a:cxn ang="0">
                      <a:pos x="179" y="18"/>
                    </a:cxn>
                    <a:cxn ang="0">
                      <a:pos x="197" y="48"/>
                    </a:cxn>
                    <a:cxn ang="0">
                      <a:pos x="203" y="60"/>
                    </a:cxn>
                    <a:cxn ang="0">
                      <a:pos x="197" y="66"/>
                    </a:cxn>
                    <a:cxn ang="0">
                      <a:pos x="65" y="192"/>
                    </a:cxn>
                    <a:cxn ang="0">
                      <a:pos x="59" y="198"/>
                    </a:cxn>
                    <a:cxn ang="0">
                      <a:pos x="47" y="192"/>
                    </a:cxn>
                    <a:cxn ang="0">
                      <a:pos x="17" y="174"/>
                    </a:cxn>
                    <a:cxn ang="0">
                      <a:pos x="0" y="150"/>
                    </a:cxn>
                    <a:cxn ang="0">
                      <a:pos x="0" y="126"/>
                    </a:cxn>
                    <a:cxn ang="0">
                      <a:pos x="131" y="0"/>
                    </a:cxn>
                    <a:cxn ang="0">
                      <a:pos x="155" y="0"/>
                    </a:cxn>
                    <a:cxn ang="0">
                      <a:pos x="179" y="18"/>
                    </a:cxn>
                    <a:cxn ang="0">
                      <a:pos x="179" y="18"/>
                    </a:cxn>
                  </a:cxnLst>
                  <a:rect l="0" t="0" r="r" b="b"/>
                  <a:pathLst>
                    <a:path w="203" h="198">
                      <a:moveTo>
                        <a:pt x="179" y="18"/>
                      </a:moveTo>
                      <a:lnTo>
                        <a:pt x="197" y="48"/>
                      </a:lnTo>
                      <a:lnTo>
                        <a:pt x="203" y="60"/>
                      </a:lnTo>
                      <a:lnTo>
                        <a:pt x="197" y="66"/>
                      </a:lnTo>
                      <a:lnTo>
                        <a:pt x="65" y="192"/>
                      </a:lnTo>
                      <a:lnTo>
                        <a:pt x="59" y="198"/>
                      </a:lnTo>
                      <a:lnTo>
                        <a:pt x="47" y="192"/>
                      </a:lnTo>
                      <a:lnTo>
                        <a:pt x="17" y="174"/>
                      </a:lnTo>
                      <a:lnTo>
                        <a:pt x="0" y="150"/>
                      </a:lnTo>
                      <a:lnTo>
                        <a:pt x="0" y="126"/>
                      </a:lnTo>
                      <a:lnTo>
                        <a:pt x="131" y="0"/>
                      </a:lnTo>
                      <a:lnTo>
                        <a:pt x="155" y="0"/>
                      </a:lnTo>
                      <a:lnTo>
                        <a:pt x="179" y="18"/>
                      </a:lnTo>
                      <a:lnTo>
                        <a:pt x="179" y="1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73" name="Freeform 125"/>
                <p:cNvSpPr>
                  <a:spLocks noChangeAspect="1"/>
                </p:cNvSpPr>
                <p:nvPr userDrawn="1"/>
              </p:nvSpPr>
              <p:spPr bwMode="hidden">
                <a:xfrm>
                  <a:off x="3330" y="1265"/>
                  <a:ext cx="79" cy="74"/>
                </a:xfrm>
                <a:custGeom>
                  <a:avLst/>
                  <a:gdLst/>
                  <a:ahLst/>
                  <a:cxnLst>
                    <a:cxn ang="0">
                      <a:pos x="221" y="216"/>
                    </a:cxn>
                    <a:cxn ang="0">
                      <a:pos x="192" y="234"/>
                    </a:cxn>
                    <a:cxn ang="0">
                      <a:pos x="150" y="234"/>
                    </a:cxn>
                    <a:cxn ang="0">
                      <a:pos x="102" y="210"/>
                    </a:cxn>
                    <a:cxn ang="0">
                      <a:pos x="54" y="174"/>
                    </a:cxn>
                    <a:cxn ang="0">
                      <a:pos x="24" y="132"/>
                    </a:cxn>
                    <a:cxn ang="0">
                      <a:pos x="6" y="84"/>
                    </a:cxn>
                    <a:cxn ang="0">
                      <a:pos x="0" y="42"/>
                    </a:cxn>
                    <a:cxn ang="0">
                      <a:pos x="12" y="12"/>
                    </a:cxn>
                    <a:cxn ang="0">
                      <a:pos x="48" y="0"/>
                    </a:cxn>
                    <a:cxn ang="0">
                      <a:pos x="84" y="0"/>
                    </a:cxn>
                    <a:cxn ang="0">
                      <a:pos x="132" y="18"/>
                    </a:cxn>
                    <a:cxn ang="0">
                      <a:pos x="174" y="54"/>
                    </a:cxn>
                    <a:cxn ang="0">
                      <a:pos x="210" y="102"/>
                    </a:cxn>
                    <a:cxn ang="0">
                      <a:pos x="233" y="144"/>
                    </a:cxn>
                    <a:cxn ang="0">
                      <a:pos x="233" y="186"/>
                    </a:cxn>
                    <a:cxn ang="0">
                      <a:pos x="221" y="216"/>
                    </a:cxn>
                    <a:cxn ang="0">
                      <a:pos x="221" y="216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27774" name="Rectangle 12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A1BD5058-5FE1-438D-A4D2-C077FB30B335}" type="datetime1">
              <a:rPr lang="en-US"/>
              <a:pPr/>
              <a:t>9/2/2010</a:t>
            </a:fld>
            <a:endParaRPr lang="en-US"/>
          </a:p>
        </p:txBody>
      </p:sp>
      <p:sp>
        <p:nvSpPr>
          <p:cNvPr id="27775" name="Rectangle 12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Rodney's Video</a:t>
            </a:r>
          </a:p>
        </p:txBody>
      </p:sp>
      <p:sp>
        <p:nvSpPr>
          <p:cNvPr id="27776" name="Rectangle 1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DE23F5A-DC98-4B4B-9332-28121C73A4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7777" name="Rectangle 12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778" name="Rectangle 13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/>
          <a:p>
            <a:fld id="{F9CD3D7F-FEB3-41C8-A881-01D0B7011C66}" type="datetime1">
              <a:rPr lang="en-US"/>
              <a:pPr/>
              <a:t>9/2/2010</a:t>
            </a:fld>
            <a:endParaRPr lang="en-US"/>
          </a:p>
        </p:txBody>
      </p:sp>
      <p:sp>
        <p:nvSpPr>
          <p:cNvPr id="5" name="Rectangle 12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Rodney's Video</a:t>
            </a:r>
          </a:p>
        </p:txBody>
      </p:sp>
      <p:sp>
        <p:nvSpPr>
          <p:cNvPr id="6" name="Rectangle 13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50943A58-D5EC-4B7E-8CDE-96FD26FA20DA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noFill/>
          <a:ln/>
        </p:spPr>
        <p:txBody>
          <a:bodyPr lIns="92075" tIns="46038" rIns="92075" bIns="46038" anchor="b"/>
          <a:lstStyle/>
          <a:p>
            <a:r>
              <a:rPr lang="en-US" dirty="0"/>
              <a:t>Rodney's Video Marketing Plan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/>
              <a:t>Rodney Larson, CIO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1B9D6-DF32-439A-8081-570BB399E85E}" type="datetime1">
              <a:rPr lang="en-US"/>
              <a:pPr/>
              <a:t>9/2/2010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Rodney's Video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285CF-7AAE-4DBF-B96D-51D057DEF0B0}" type="slidenum">
              <a:rPr lang="en-US"/>
              <a:pPr/>
              <a:t>10</a:t>
            </a:fld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b"/>
          <a:lstStyle/>
          <a:p>
            <a:r>
              <a:rPr lang="en-US" dirty="0"/>
              <a:t>Success Metrics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dirty="0"/>
              <a:t>First year goals</a:t>
            </a:r>
          </a:p>
          <a:p>
            <a:r>
              <a:rPr lang="en-US" dirty="0"/>
              <a:t>Additional year goals</a:t>
            </a:r>
          </a:p>
          <a:p>
            <a:r>
              <a:rPr lang="en-US" dirty="0"/>
              <a:t>Measures of success/failure</a:t>
            </a:r>
          </a:p>
          <a:p>
            <a:r>
              <a:rPr lang="en-US" dirty="0"/>
              <a:t>Requirements for success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53D9F-BF84-4F76-960D-6793FA5F0D4C}" type="datetime1">
              <a:rPr lang="en-US"/>
              <a:pPr/>
              <a:t>9/2/2010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Rodney's Video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1991D-A9A3-473D-A373-02F7826A7B7D}" type="slidenum">
              <a:rPr lang="en-US"/>
              <a:pPr/>
              <a:t>11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b"/>
          <a:lstStyle/>
          <a:p>
            <a:r>
              <a:rPr lang="en-US" dirty="0"/>
              <a:t>Communication Strategies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dirty="0"/>
              <a:t>Messaging by audience</a:t>
            </a:r>
          </a:p>
          <a:p>
            <a:r>
              <a:rPr lang="en-US" dirty="0"/>
              <a:t>Target consumer demographics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760C3-CC76-45E3-995F-C4E0ACE7525D}" type="datetime1">
              <a:rPr lang="en-US"/>
              <a:pPr/>
              <a:t>9/2/2010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Rodney's Video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C4340-21AD-4915-9A67-AD50A88451CD}" type="slidenum">
              <a:rPr lang="en-US"/>
              <a:pPr/>
              <a:t>12</a:t>
            </a:fld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b"/>
          <a:lstStyle/>
          <a:p>
            <a:r>
              <a:rPr lang="en-US" dirty="0"/>
              <a:t>Public Relations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dirty="0"/>
              <a:t>Strategy &amp; execution</a:t>
            </a:r>
          </a:p>
          <a:p>
            <a:pPr lvl="1"/>
            <a:r>
              <a:rPr lang="en-US" dirty="0"/>
              <a:t>PR strategies</a:t>
            </a:r>
          </a:p>
          <a:p>
            <a:pPr lvl="1"/>
            <a:r>
              <a:rPr lang="en-US" dirty="0"/>
              <a:t>PR plan highlights</a:t>
            </a:r>
          </a:p>
          <a:p>
            <a:pPr lvl="1"/>
            <a:r>
              <a:rPr lang="en-US" dirty="0"/>
              <a:t>Have backup PR plan including editorial calendars, speaking engagements, conference schedules, etc.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D077F-EB1A-47AA-9EA4-3C63B6B537DB}" type="datetime1">
              <a:rPr lang="en-US"/>
              <a:pPr/>
              <a:t>9/2/2010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Rodney's Video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25B00-F00B-4627-9D5D-AB326A99ACF5}" type="slidenum">
              <a:rPr lang="en-US"/>
              <a:pPr/>
              <a:t>13</a:t>
            </a:fld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b"/>
          <a:lstStyle/>
          <a:p>
            <a:r>
              <a:rPr lang="en-US" dirty="0"/>
              <a:t>Advertising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dirty="0"/>
              <a:t>Strategy &amp; execution</a:t>
            </a:r>
          </a:p>
          <a:p>
            <a:pPr lvl="1"/>
            <a:r>
              <a:rPr lang="en-US" dirty="0"/>
              <a:t>Overview of strategy</a:t>
            </a:r>
          </a:p>
          <a:p>
            <a:pPr lvl="1"/>
            <a:r>
              <a:rPr lang="en-US" dirty="0"/>
              <a:t>Overview of media &amp; timing</a:t>
            </a:r>
          </a:p>
          <a:p>
            <a:pPr lvl="1"/>
            <a:r>
              <a:rPr lang="en-US" dirty="0"/>
              <a:t>Overview of ad spending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3779D-29A0-4EEB-A381-17B3FD186057}" type="datetime1">
              <a:rPr lang="en-US"/>
              <a:pPr/>
              <a:t>9/2/2010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Rodney's Video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0599C-0721-4767-A485-9ADF3F9D996D}" type="slidenum">
              <a:rPr lang="en-US"/>
              <a:pPr/>
              <a:t>14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b"/>
          <a:lstStyle/>
          <a:p>
            <a:r>
              <a:rPr lang="en-US" dirty="0"/>
              <a:t>Other Promotion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sz="2800"/>
              <a:t>Direct marketing</a:t>
            </a:r>
          </a:p>
          <a:p>
            <a:pPr lvl="1"/>
            <a:r>
              <a:rPr lang="en-US" sz="2400"/>
              <a:t>Overview of strategy, vehicles &amp; timing</a:t>
            </a:r>
          </a:p>
          <a:p>
            <a:pPr lvl="1"/>
            <a:r>
              <a:rPr lang="en-US" sz="2400"/>
              <a:t>Overview of response targets, goals &amp; budget</a:t>
            </a:r>
          </a:p>
          <a:p>
            <a:r>
              <a:rPr lang="en-US" sz="2800"/>
              <a:t>Third-party marketing</a:t>
            </a:r>
          </a:p>
          <a:p>
            <a:pPr lvl="1"/>
            <a:r>
              <a:rPr lang="en-US" sz="2400"/>
              <a:t>Co-marketing arrangements with other companies</a:t>
            </a:r>
          </a:p>
          <a:p>
            <a:r>
              <a:rPr lang="en-US" sz="2800"/>
              <a:t>Marketing programs</a:t>
            </a:r>
          </a:p>
          <a:p>
            <a:pPr lvl="1"/>
            <a:r>
              <a:rPr lang="en-US" sz="2400"/>
              <a:t>Other promotional programs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E8300-4FC6-407B-9CD4-C493B8962040}" type="datetime1">
              <a:rPr lang="en-US"/>
              <a:pPr/>
              <a:t>9/2/2010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Rodney's Video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D59E3-760B-401F-AA2D-651FE3ACBADC}" type="slidenum">
              <a:rPr lang="en-US"/>
              <a:pPr/>
              <a:t>15</a:t>
            </a:fld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b"/>
          <a:lstStyle/>
          <a:p>
            <a:r>
              <a:rPr lang="en-US" dirty="0"/>
              <a:t>Distribution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dirty="0"/>
              <a:t>Distribution strategy</a:t>
            </a:r>
          </a:p>
          <a:p>
            <a:r>
              <a:rPr lang="en-US" dirty="0"/>
              <a:t>Channels of distribution</a:t>
            </a:r>
          </a:p>
          <a:p>
            <a:pPr lvl="1"/>
            <a:r>
              <a:rPr lang="en-US" dirty="0"/>
              <a:t>Summarize channels of distribution</a:t>
            </a:r>
          </a:p>
          <a:p>
            <a:r>
              <a:rPr lang="en-US" dirty="0"/>
              <a:t>Distribution by channel</a:t>
            </a:r>
          </a:p>
          <a:p>
            <a:pPr lvl="1"/>
            <a:r>
              <a:rPr lang="en-US" dirty="0"/>
              <a:t>Show plan of what percent share of distribution will be contributed by each channel -- a pie chart might be helpful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41D-E06A-4D01-A4D3-B136FDB8E854}" type="datetime1">
              <a:rPr lang="en-US"/>
              <a:pPr/>
              <a:t>9/2/2010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Rodney's Video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36F1A-9ED1-4C7F-B578-94E6AB0926AA}" type="slidenum">
              <a:rPr lang="en-US"/>
              <a:pPr/>
              <a:t>16</a:t>
            </a:fld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b"/>
          <a:lstStyle/>
          <a:p>
            <a:r>
              <a:rPr lang="en-US" dirty="0"/>
              <a:t>International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/>
              <a:t>International distribution</a:t>
            </a:r>
          </a:p>
          <a:p>
            <a:pPr lvl="1">
              <a:lnSpc>
                <a:spcPct val="90000"/>
              </a:lnSpc>
            </a:pPr>
            <a:r>
              <a:rPr lang="en-US"/>
              <a:t>Address distribution strategies</a:t>
            </a:r>
          </a:p>
          <a:p>
            <a:pPr lvl="1">
              <a:lnSpc>
                <a:spcPct val="90000"/>
              </a:lnSpc>
            </a:pPr>
            <a:r>
              <a:rPr lang="en-US"/>
              <a:t>Discuss issues specific to international distribution</a:t>
            </a:r>
          </a:p>
          <a:p>
            <a:pPr>
              <a:lnSpc>
                <a:spcPct val="90000"/>
              </a:lnSpc>
            </a:pPr>
            <a:r>
              <a:rPr lang="en-US"/>
              <a:t>International pricing strategy</a:t>
            </a:r>
          </a:p>
          <a:p>
            <a:pPr>
              <a:lnSpc>
                <a:spcPct val="90000"/>
              </a:lnSpc>
            </a:pPr>
            <a:r>
              <a:rPr lang="en-US"/>
              <a:t>Localization issues</a:t>
            </a:r>
          </a:p>
          <a:p>
            <a:pPr lvl="1">
              <a:lnSpc>
                <a:spcPct val="90000"/>
              </a:lnSpc>
            </a:pPr>
            <a:r>
              <a:rPr lang="en-US"/>
              <a:t>Highlight requirements for local product variations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D9FF5-16BC-4D72-839A-6DF6D0C6C49B}" type="datetime1">
              <a:rPr lang="en-US"/>
              <a:pPr/>
              <a:t>9/2/2010</a:t>
            </a:fld>
            <a:endParaRPr lang="en-US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Rodney's Video</a:t>
            </a:r>
          </a:p>
        </p:txBody>
      </p:sp>
      <p:sp>
        <p:nvSpPr>
          <p:cNvPr id="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A0766-D100-4332-8BCB-892D4573829B}" type="slidenum">
              <a:rPr lang="en-US"/>
              <a:pPr/>
              <a:t>17</a:t>
            </a:fld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b"/>
          <a:lstStyle/>
          <a:p>
            <a:r>
              <a:rPr lang="en-US" dirty="0"/>
              <a:t>Schedule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dirty="0"/>
              <a:t>18-month schedule highlights</a:t>
            </a:r>
          </a:p>
          <a:p>
            <a:r>
              <a:rPr lang="en-US" dirty="0"/>
              <a:t>Timing</a:t>
            </a:r>
          </a:p>
          <a:p>
            <a:pPr lvl="1"/>
            <a:r>
              <a:rPr lang="en-US" dirty="0"/>
              <a:t>Isolate timing dependencies critical to success</a:t>
            </a:r>
          </a:p>
        </p:txBody>
      </p:sp>
      <p:grpSp>
        <p:nvGrpSpPr>
          <p:cNvPr id="20511" name="Group 31"/>
          <p:cNvGrpSpPr>
            <a:grpSpLocks/>
          </p:cNvGrpSpPr>
          <p:nvPr/>
        </p:nvGrpSpPr>
        <p:grpSpPr bwMode="auto">
          <a:xfrm>
            <a:off x="1828800" y="4038600"/>
            <a:ext cx="6477000" cy="2260600"/>
            <a:chOff x="1152" y="2544"/>
            <a:chExt cx="4080" cy="1424"/>
          </a:xfrm>
        </p:grpSpPr>
        <p:sp>
          <p:nvSpPr>
            <p:cNvPr id="20499" name="AutoShape 19"/>
            <p:cNvSpPr>
              <a:spLocks noChangeArrowheads="1"/>
            </p:cNvSpPr>
            <p:nvPr/>
          </p:nvSpPr>
          <p:spPr bwMode="auto">
            <a:xfrm>
              <a:off x="1200" y="2736"/>
              <a:ext cx="1872" cy="96"/>
            </a:xfrm>
            <a:prstGeom prst="flowChartProcess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/>
              <a:r>
                <a:rPr kumimoji="1" lang="en-US" sz="1400" b="1">
                  <a:latin typeface="Arial" charset="0"/>
                </a:rPr>
                <a:t>Task 2</a:t>
              </a:r>
              <a:endParaRPr kumimoji="1" lang="en-US" sz="1000" b="1">
                <a:latin typeface="Arial" charset="0"/>
              </a:endParaRPr>
            </a:p>
          </p:txBody>
        </p:sp>
        <p:sp>
          <p:nvSpPr>
            <p:cNvPr id="20500" name="AutoShape 20"/>
            <p:cNvSpPr>
              <a:spLocks noChangeArrowheads="1"/>
            </p:cNvSpPr>
            <p:nvPr/>
          </p:nvSpPr>
          <p:spPr bwMode="auto">
            <a:xfrm>
              <a:off x="3120" y="3168"/>
              <a:ext cx="1200" cy="96"/>
            </a:xfrm>
            <a:prstGeom prst="flowChartProcess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/>
              <a:r>
                <a:rPr kumimoji="1" lang="en-US" sz="1400" b="1">
                  <a:latin typeface="Arial" charset="0"/>
                </a:rPr>
                <a:t>Task 3</a:t>
              </a:r>
            </a:p>
          </p:txBody>
        </p:sp>
        <p:sp>
          <p:nvSpPr>
            <p:cNvPr id="20501" name="AutoShape 21"/>
            <p:cNvSpPr>
              <a:spLocks noChangeArrowheads="1"/>
            </p:cNvSpPr>
            <p:nvPr/>
          </p:nvSpPr>
          <p:spPr bwMode="auto">
            <a:xfrm>
              <a:off x="3984" y="3360"/>
              <a:ext cx="1056" cy="96"/>
            </a:xfrm>
            <a:prstGeom prst="flowChartProcess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/>
              <a:r>
                <a:rPr kumimoji="1" lang="en-US" sz="1400" b="1">
                  <a:latin typeface="Arial" charset="0"/>
                </a:rPr>
                <a:t>Task 4</a:t>
              </a:r>
            </a:p>
          </p:txBody>
        </p:sp>
        <p:sp>
          <p:nvSpPr>
            <p:cNvPr id="20502" name="AutoShape 22"/>
            <p:cNvSpPr>
              <a:spLocks noChangeArrowheads="1"/>
            </p:cNvSpPr>
            <p:nvPr/>
          </p:nvSpPr>
          <p:spPr bwMode="auto">
            <a:xfrm>
              <a:off x="1200" y="2544"/>
              <a:ext cx="864" cy="96"/>
            </a:xfrm>
            <a:prstGeom prst="flowChartProcess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/>
              <a:r>
                <a:rPr kumimoji="1" lang="en-US" sz="1400" b="1">
                  <a:latin typeface="Arial" charset="0"/>
                </a:rPr>
                <a:t>Task 1</a:t>
              </a:r>
            </a:p>
          </p:txBody>
        </p:sp>
        <p:grpSp>
          <p:nvGrpSpPr>
            <p:cNvPr id="20503" name="Group 23"/>
            <p:cNvGrpSpPr>
              <a:grpSpLocks/>
            </p:cNvGrpSpPr>
            <p:nvPr/>
          </p:nvGrpSpPr>
          <p:grpSpPr bwMode="auto">
            <a:xfrm>
              <a:off x="2928" y="2871"/>
              <a:ext cx="1152" cy="249"/>
              <a:chOff x="2688" y="2871"/>
              <a:chExt cx="1152" cy="249"/>
            </a:xfrm>
          </p:grpSpPr>
          <p:sp>
            <p:nvSpPr>
              <p:cNvPr id="20504" name="Rectangle 24"/>
              <p:cNvSpPr>
                <a:spLocks noChangeArrowheads="1"/>
              </p:cNvSpPr>
              <p:nvPr/>
            </p:nvSpPr>
            <p:spPr bwMode="auto">
              <a:xfrm>
                <a:off x="2688" y="2871"/>
                <a:ext cx="1152" cy="2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tIns="137160" anchor="ctr">
                <a:spAutoFit/>
              </a:bodyPr>
              <a:lstStyle/>
              <a:p>
                <a:pPr algn="ctr"/>
                <a:r>
                  <a:rPr kumimoji="1" lang="en-US" sz="1400" b="1">
                    <a:latin typeface="Arial" charset="0"/>
                  </a:rPr>
                  <a:t>Milestone</a:t>
                </a:r>
                <a:endParaRPr kumimoji="1" lang="en-US" sz="1000" b="1">
                  <a:latin typeface="Arial" charset="0"/>
                </a:endParaRPr>
              </a:p>
            </p:txBody>
          </p:sp>
          <p:sp>
            <p:nvSpPr>
              <p:cNvPr id="20505" name="Rectangle 25"/>
              <p:cNvSpPr>
                <a:spLocks noChangeArrowheads="1"/>
              </p:cNvSpPr>
              <p:nvPr/>
            </p:nvSpPr>
            <p:spPr bwMode="auto">
              <a:xfrm rot="-2700000">
                <a:off x="2767" y="2908"/>
                <a:ext cx="176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17961" dir="2700000">
                  <a:schemeClr val="accent1">
                    <a:gamma/>
                    <a:shade val="60000"/>
                    <a:invGamma/>
                  </a:schemeClr>
                </a:prstShdw>
              </a:effectLst>
            </p:spPr>
            <p:txBody>
              <a:bodyPr wrap="none" tIns="137160" anchor="ctr"/>
              <a:lstStyle/>
              <a:p>
                <a:pPr algn="ctr"/>
                <a:endParaRPr kumimoji="1" lang="en-US" sz="1000">
                  <a:latin typeface="Times New Roman" pitchFamily="18" charset="0"/>
                </a:endParaRPr>
              </a:p>
            </p:txBody>
          </p:sp>
        </p:grpSp>
        <p:grpSp>
          <p:nvGrpSpPr>
            <p:cNvPr id="20510" name="Group 30"/>
            <p:cNvGrpSpPr>
              <a:grpSpLocks/>
            </p:cNvGrpSpPr>
            <p:nvPr/>
          </p:nvGrpSpPr>
          <p:grpSpPr bwMode="auto">
            <a:xfrm>
              <a:off x="1152" y="3552"/>
              <a:ext cx="4080" cy="416"/>
              <a:chOff x="1152" y="3552"/>
              <a:chExt cx="4080" cy="416"/>
            </a:xfrm>
          </p:grpSpPr>
          <p:sp>
            <p:nvSpPr>
              <p:cNvPr id="20487" name="AutoShape 7"/>
              <p:cNvSpPr>
                <a:spLocks noChangeArrowheads="1"/>
              </p:cNvSpPr>
              <p:nvPr/>
            </p:nvSpPr>
            <p:spPr bwMode="auto">
              <a:xfrm>
                <a:off x="1200" y="3552"/>
                <a:ext cx="4032" cy="306"/>
              </a:xfrm>
              <a:prstGeom prst="rightArrow">
                <a:avLst>
                  <a:gd name="adj1" fmla="val 36602"/>
                  <a:gd name="adj2" fmla="val 54170"/>
                </a:avLst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>
                <a:prstShdw prst="shdw17" dist="17961" dir="2700000">
                  <a:schemeClr val="accent1">
                    <a:gamma/>
                    <a:shade val="60000"/>
                    <a:invGamma/>
                  </a:schemeClr>
                </a:prstShdw>
              </a:effectLst>
            </p:spPr>
            <p:txBody>
              <a:bodyPr wrap="none" anchor="ctr"/>
              <a:lstStyle/>
              <a:p>
                <a:pPr algn="ctr"/>
                <a:endParaRPr kumimoji="1" lang="en-US" sz="1000">
                  <a:latin typeface="Times New Roman" pitchFamily="18" charset="0"/>
                </a:endParaRPr>
              </a:p>
            </p:txBody>
          </p:sp>
          <p:sp>
            <p:nvSpPr>
              <p:cNvPr id="20488" name="Text Box 8"/>
              <p:cNvSpPr txBox="1">
                <a:spLocks noChangeArrowheads="1"/>
              </p:cNvSpPr>
              <p:nvPr/>
            </p:nvSpPr>
            <p:spPr bwMode="auto">
              <a:xfrm>
                <a:off x="1152" y="3776"/>
                <a:ext cx="30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kumimoji="1" lang="en-US" sz="1400" b="1">
                    <a:latin typeface="Arial" charset="0"/>
                  </a:rPr>
                  <a:t>Jan</a:t>
                </a:r>
              </a:p>
            </p:txBody>
          </p:sp>
          <p:sp>
            <p:nvSpPr>
              <p:cNvPr id="20489" name="Text Box 9"/>
              <p:cNvSpPr txBox="1">
                <a:spLocks noChangeArrowheads="1"/>
              </p:cNvSpPr>
              <p:nvPr/>
            </p:nvSpPr>
            <p:spPr bwMode="auto">
              <a:xfrm>
                <a:off x="1468" y="3776"/>
                <a:ext cx="31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kumimoji="1" lang="en-US" sz="1400" b="1">
                    <a:latin typeface="Arial" charset="0"/>
                  </a:rPr>
                  <a:t>Feb</a:t>
                </a:r>
              </a:p>
            </p:txBody>
          </p:sp>
          <p:sp>
            <p:nvSpPr>
              <p:cNvPr id="20490" name="Text Box 10"/>
              <p:cNvSpPr txBox="1">
                <a:spLocks noChangeArrowheads="1"/>
              </p:cNvSpPr>
              <p:nvPr/>
            </p:nvSpPr>
            <p:spPr bwMode="auto">
              <a:xfrm>
                <a:off x="1791" y="3776"/>
                <a:ext cx="315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kumimoji="1" lang="en-US" sz="1400" b="1">
                    <a:latin typeface="Arial" charset="0"/>
                  </a:rPr>
                  <a:t>Mar</a:t>
                </a:r>
              </a:p>
            </p:txBody>
          </p:sp>
          <p:sp>
            <p:nvSpPr>
              <p:cNvPr id="20491" name="Text Box 11"/>
              <p:cNvSpPr txBox="1">
                <a:spLocks noChangeArrowheads="1"/>
              </p:cNvSpPr>
              <p:nvPr/>
            </p:nvSpPr>
            <p:spPr bwMode="auto">
              <a:xfrm>
                <a:off x="2115" y="3776"/>
                <a:ext cx="309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kumimoji="1" lang="en-US" sz="1400" b="1">
                    <a:latin typeface="Arial" charset="0"/>
                  </a:rPr>
                  <a:t>Apr</a:t>
                </a:r>
              </a:p>
            </p:txBody>
          </p:sp>
          <p:sp>
            <p:nvSpPr>
              <p:cNvPr id="20492" name="Text Box 12"/>
              <p:cNvSpPr txBox="1">
                <a:spLocks noChangeArrowheads="1"/>
              </p:cNvSpPr>
              <p:nvPr/>
            </p:nvSpPr>
            <p:spPr bwMode="auto">
              <a:xfrm>
                <a:off x="2433" y="3776"/>
                <a:ext cx="333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kumimoji="1" lang="en-US" sz="1400" b="1">
                    <a:latin typeface="Arial" charset="0"/>
                  </a:rPr>
                  <a:t>May</a:t>
                </a:r>
              </a:p>
            </p:txBody>
          </p:sp>
          <p:sp>
            <p:nvSpPr>
              <p:cNvPr id="20493" name="Text Box 13"/>
              <p:cNvSpPr txBox="1">
                <a:spLocks noChangeArrowheads="1"/>
              </p:cNvSpPr>
              <p:nvPr/>
            </p:nvSpPr>
            <p:spPr bwMode="auto">
              <a:xfrm>
                <a:off x="2775" y="3776"/>
                <a:ext cx="31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kumimoji="1" lang="en-US" sz="1400" b="1">
                    <a:latin typeface="Arial" charset="0"/>
                  </a:rPr>
                  <a:t>Jun</a:t>
                </a:r>
              </a:p>
            </p:txBody>
          </p:sp>
          <p:sp>
            <p:nvSpPr>
              <p:cNvPr id="20494" name="Text Box 14"/>
              <p:cNvSpPr txBox="1">
                <a:spLocks noChangeArrowheads="1"/>
              </p:cNvSpPr>
              <p:nvPr/>
            </p:nvSpPr>
            <p:spPr bwMode="auto">
              <a:xfrm>
                <a:off x="3097" y="3776"/>
                <a:ext cx="339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kumimoji="1" lang="en-US" sz="1400" b="1">
                    <a:latin typeface="Arial" charset="0"/>
                  </a:rPr>
                  <a:t>July</a:t>
                </a:r>
              </a:p>
            </p:txBody>
          </p:sp>
          <p:sp>
            <p:nvSpPr>
              <p:cNvPr id="20495" name="Text Box 15"/>
              <p:cNvSpPr txBox="1">
                <a:spLocks noChangeArrowheads="1"/>
              </p:cNvSpPr>
              <p:nvPr/>
            </p:nvSpPr>
            <p:spPr bwMode="auto">
              <a:xfrm>
                <a:off x="3787" y="3776"/>
                <a:ext cx="321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kumimoji="1" lang="en-US" sz="1400" b="1">
                    <a:latin typeface="Arial" charset="0"/>
                  </a:rPr>
                  <a:t>Sep</a:t>
                </a:r>
              </a:p>
            </p:txBody>
          </p:sp>
          <p:sp>
            <p:nvSpPr>
              <p:cNvPr id="20496" name="Text Box 16"/>
              <p:cNvSpPr txBox="1">
                <a:spLocks noChangeArrowheads="1"/>
              </p:cNvSpPr>
              <p:nvPr/>
            </p:nvSpPr>
            <p:spPr bwMode="auto">
              <a:xfrm>
                <a:off x="4117" y="3776"/>
                <a:ext cx="30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kumimoji="1" lang="en-US" sz="1400" b="1">
                    <a:latin typeface="Arial" charset="0"/>
                  </a:rPr>
                  <a:t>Oct</a:t>
                </a:r>
              </a:p>
            </p:txBody>
          </p:sp>
          <p:sp>
            <p:nvSpPr>
              <p:cNvPr id="20497" name="Text Box 17"/>
              <p:cNvSpPr txBox="1">
                <a:spLocks noChangeArrowheads="1"/>
              </p:cNvSpPr>
              <p:nvPr/>
            </p:nvSpPr>
            <p:spPr bwMode="auto">
              <a:xfrm>
                <a:off x="4428" y="3776"/>
                <a:ext cx="32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kumimoji="1" lang="en-US" sz="1400" b="1">
                    <a:latin typeface="Arial" charset="0"/>
                  </a:rPr>
                  <a:t>Nov</a:t>
                </a:r>
              </a:p>
            </p:txBody>
          </p:sp>
          <p:sp>
            <p:nvSpPr>
              <p:cNvPr id="20498" name="Text Box 18"/>
              <p:cNvSpPr txBox="1">
                <a:spLocks noChangeArrowheads="1"/>
              </p:cNvSpPr>
              <p:nvPr/>
            </p:nvSpPr>
            <p:spPr bwMode="auto">
              <a:xfrm>
                <a:off x="4764" y="3776"/>
                <a:ext cx="321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kumimoji="1" lang="en-US" sz="1400" b="1">
                    <a:latin typeface="Arial" charset="0"/>
                  </a:rPr>
                  <a:t>Dec</a:t>
                </a:r>
              </a:p>
            </p:txBody>
          </p:sp>
          <p:sp>
            <p:nvSpPr>
              <p:cNvPr id="20509" name="Text Box 29"/>
              <p:cNvSpPr txBox="1">
                <a:spLocks noChangeArrowheads="1"/>
              </p:cNvSpPr>
              <p:nvPr/>
            </p:nvSpPr>
            <p:spPr bwMode="auto">
              <a:xfrm>
                <a:off x="3445" y="3776"/>
                <a:ext cx="333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400" b="1">
                    <a:latin typeface="Arial" charset="0"/>
                  </a:rPr>
                  <a:t>Aug</a:t>
                </a:r>
              </a:p>
            </p:txBody>
          </p:sp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59-D2A5-4628-998D-7C6034C53473}" type="datetime1">
              <a:rPr lang="en-US"/>
              <a:pPr/>
              <a:t>9/2/2010</a:t>
            </a:fld>
            <a:endParaRPr lang="en-US"/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Rodney's Video</a:t>
            </a:r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E713F-5F31-4B81-87BB-AA64EA4A861F}" type="slidenum">
              <a:rPr lang="en-US"/>
              <a:pPr/>
              <a:t>2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b"/>
          <a:lstStyle/>
          <a:p>
            <a:r>
              <a:rPr lang="en-US" dirty="0"/>
              <a:t>Market Summary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2181225"/>
          </a:xfrm>
          <a:noFill/>
          <a:ln/>
        </p:spPr>
        <p:txBody>
          <a:bodyPr lIns="92075" tIns="46038" rIns="92075" bIns="46038"/>
          <a:lstStyle/>
          <a:p>
            <a:r>
              <a:rPr lang="en-US" sz="2800"/>
              <a:t>Market: past, present, &amp; future</a:t>
            </a:r>
          </a:p>
          <a:p>
            <a:pPr lvl="1"/>
            <a:r>
              <a:rPr lang="en-US" sz="2400"/>
              <a:t>Review changes in market share, leadership, players, market shifts, costs, pricing, competition</a:t>
            </a:r>
          </a:p>
        </p:txBody>
      </p:sp>
      <p:sp>
        <p:nvSpPr>
          <p:cNvPr id="5195" name="Freeform 75"/>
          <p:cNvSpPr>
            <a:spLocks noChangeAspect="1"/>
          </p:cNvSpPr>
          <p:nvPr/>
        </p:nvSpPr>
        <p:spPr bwMode="auto">
          <a:xfrm>
            <a:off x="3071813" y="3773488"/>
            <a:ext cx="4810125" cy="21574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016"/>
              </a:cxn>
              <a:cxn ang="0">
                <a:pos x="3984" y="2016"/>
              </a:cxn>
            </a:cxnLst>
            <a:rect l="0" t="0" r="r" b="b"/>
            <a:pathLst>
              <a:path w="3984" h="2016">
                <a:moveTo>
                  <a:pt x="0" y="0"/>
                </a:moveTo>
                <a:lnTo>
                  <a:pt x="0" y="2016"/>
                </a:lnTo>
                <a:lnTo>
                  <a:pt x="3984" y="2016"/>
                </a:lnTo>
              </a:path>
            </a:pathLst>
          </a:custGeom>
          <a:noFill/>
          <a:ln w="12700" cap="sq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96" name="Freeform 76"/>
          <p:cNvSpPr>
            <a:spLocks noChangeAspect="1"/>
          </p:cNvSpPr>
          <p:nvPr/>
        </p:nvSpPr>
        <p:spPr bwMode="auto">
          <a:xfrm>
            <a:off x="3459163" y="5322888"/>
            <a:ext cx="939800" cy="552450"/>
          </a:xfrm>
          <a:custGeom>
            <a:avLst/>
            <a:gdLst/>
            <a:ahLst/>
            <a:cxnLst>
              <a:cxn ang="0">
                <a:pos x="0" y="300"/>
              </a:cxn>
              <a:cxn ang="0">
                <a:pos x="0" y="480"/>
              </a:cxn>
              <a:cxn ang="0">
                <a:pos x="816" y="480"/>
              </a:cxn>
              <a:cxn ang="0">
                <a:pos x="816" y="0"/>
              </a:cxn>
              <a:cxn ang="0">
                <a:pos x="738" y="51"/>
              </a:cxn>
              <a:cxn ang="0">
                <a:pos x="645" y="102"/>
              </a:cxn>
              <a:cxn ang="0">
                <a:pos x="573" y="129"/>
              </a:cxn>
              <a:cxn ang="0">
                <a:pos x="456" y="165"/>
              </a:cxn>
              <a:cxn ang="0">
                <a:pos x="339" y="201"/>
              </a:cxn>
              <a:cxn ang="0">
                <a:pos x="207" y="243"/>
              </a:cxn>
              <a:cxn ang="0">
                <a:pos x="81" y="279"/>
              </a:cxn>
              <a:cxn ang="0">
                <a:pos x="0" y="300"/>
              </a:cxn>
            </a:cxnLst>
            <a:rect l="0" t="0" r="r" b="b"/>
            <a:pathLst>
              <a:path w="816" h="480">
                <a:moveTo>
                  <a:pt x="0" y="300"/>
                </a:moveTo>
                <a:lnTo>
                  <a:pt x="0" y="480"/>
                </a:lnTo>
                <a:lnTo>
                  <a:pt x="816" y="480"/>
                </a:lnTo>
                <a:lnTo>
                  <a:pt x="816" y="0"/>
                </a:lnTo>
                <a:lnTo>
                  <a:pt x="738" y="51"/>
                </a:lnTo>
                <a:lnTo>
                  <a:pt x="645" y="102"/>
                </a:lnTo>
                <a:lnTo>
                  <a:pt x="573" y="129"/>
                </a:lnTo>
                <a:lnTo>
                  <a:pt x="456" y="165"/>
                </a:lnTo>
                <a:lnTo>
                  <a:pt x="339" y="201"/>
                </a:lnTo>
                <a:lnTo>
                  <a:pt x="207" y="243"/>
                </a:lnTo>
                <a:lnTo>
                  <a:pt x="81" y="279"/>
                </a:lnTo>
                <a:lnTo>
                  <a:pt x="0" y="300"/>
                </a:lnTo>
                <a:close/>
              </a:path>
            </a:pathLst>
          </a:custGeom>
          <a:solidFill>
            <a:schemeClr val="bg2"/>
          </a:solidFill>
          <a:ln w="12700" cap="sq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97" name="Freeform 77"/>
          <p:cNvSpPr>
            <a:spLocks noChangeAspect="1"/>
          </p:cNvSpPr>
          <p:nvPr/>
        </p:nvSpPr>
        <p:spPr bwMode="auto">
          <a:xfrm>
            <a:off x="4467225" y="4241800"/>
            <a:ext cx="1000125" cy="1633538"/>
          </a:xfrm>
          <a:custGeom>
            <a:avLst/>
            <a:gdLst/>
            <a:ahLst/>
            <a:cxnLst>
              <a:cxn ang="0">
                <a:pos x="867" y="0"/>
              </a:cxn>
              <a:cxn ang="0">
                <a:pos x="866" y="1418"/>
              </a:cxn>
              <a:cxn ang="0">
                <a:pos x="0" y="1416"/>
              </a:cxn>
              <a:cxn ang="0">
                <a:pos x="0" y="882"/>
              </a:cxn>
              <a:cxn ang="0">
                <a:pos x="84" y="804"/>
              </a:cxn>
              <a:cxn ang="0">
                <a:pos x="156" y="735"/>
              </a:cxn>
              <a:cxn ang="0">
                <a:pos x="222" y="657"/>
              </a:cxn>
              <a:cxn ang="0">
                <a:pos x="297" y="558"/>
              </a:cxn>
              <a:cxn ang="0">
                <a:pos x="381" y="453"/>
              </a:cxn>
              <a:cxn ang="0">
                <a:pos x="486" y="318"/>
              </a:cxn>
              <a:cxn ang="0">
                <a:pos x="543" y="240"/>
              </a:cxn>
              <a:cxn ang="0">
                <a:pos x="630" y="129"/>
              </a:cxn>
              <a:cxn ang="0">
                <a:pos x="687" y="72"/>
              </a:cxn>
              <a:cxn ang="0">
                <a:pos x="753" y="27"/>
              </a:cxn>
              <a:cxn ang="0">
                <a:pos x="801" y="16"/>
              </a:cxn>
              <a:cxn ang="0">
                <a:pos x="867" y="0"/>
              </a:cxn>
            </a:cxnLst>
            <a:rect l="0" t="0" r="r" b="b"/>
            <a:pathLst>
              <a:path w="867" h="1418">
                <a:moveTo>
                  <a:pt x="867" y="0"/>
                </a:moveTo>
                <a:lnTo>
                  <a:pt x="866" y="1418"/>
                </a:lnTo>
                <a:lnTo>
                  <a:pt x="0" y="1416"/>
                </a:lnTo>
                <a:lnTo>
                  <a:pt x="0" y="882"/>
                </a:lnTo>
                <a:lnTo>
                  <a:pt x="84" y="804"/>
                </a:lnTo>
                <a:lnTo>
                  <a:pt x="156" y="735"/>
                </a:lnTo>
                <a:lnTo>
                  <a:pt x="222" y="657"/>
                </a:lnTo>
                <a:lnTo>
                  <a:pt x="297" y="558"/>
                </a:lnTo>
                <a:lnTo>
                  <a:pt x="381" y="453"/>
                </a:lnTo>
                <a:lnTo>
                  <a:pt x="486" y="318"/>
                </a:lnTo>
                <a:lnTo>
                  <a:pt x="543" y="240"/>
                </a:lnTo>
                <a:lnTo>
                  <a:pt x="630" y="129"/>
                </a:lnTo>
                <a:lnTo>
                  <a:pt x="687" y="72"/>
                </a:lnTo>
                <a:lnTo>
                  <a:pt x="753" y="27"/>
                </a:lnTo>
                <a:lnTo>
                  <a:pt x="801" y="16"/>
                </a:lnTo>
                <a:lnTo>
                  <a:pt x="867" y="0"/>
                </a:lnTo>
                <a:close/>
              </a:path>
            </a:pathLst>
          </a:custGeom>
          <a:solidFill>
            <a:schemeClr val="accent2"/>
          </a:solidFill>
          <a:ln w="12700" cap="sq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98" name="Freeform 78"/>
          <p:cNvSpPr>
            <a:spLocks noChangeAspect="1"/>
          </p:cNvSpPr>
          <p:nvPr/>
        </p:nvSpPr>
        <p:spPr bwMode="auto">
          <a:xfrm>
            <a:off x="3092450" y="5702300"/>
            <a:ext cx="311150" cy="173038"/>
          </a:xfrm>
          <a:custGeom>
            <a:avLst/>
            <a:gdLst/>
            <a:ahLst/>
            <a:cxnLst>
              <a:cxn ang="0">
                <a:pos x="0" y="123"/>
              </a:cxn>
              <a:cxn ang="0">
                <a:pos x="0" y="174"/>
              </a:cxn>
              <a:cxn ang="0">
                <a:pos x="366" y="174"/>
              </a:cxn>
              <a:cxn ang="0">
                <a:pos x="366" y="0"/>
              </a:cxn>
              <a:cxn ang="0">
                <a:pos x="320" y="18"/>
              </a:cxn>
              <a:cxn ang="0">
                <a:pos x="267" y="39"/>
              </a:cxn>
              <a:cxn ang="0">
                <a:pos x="198" y="61"/>
              </a:cxn>
              <a:cxn ang="0">
                <a:pos x="132" y="86"/>
              </a:cxn>
              <a:cxn ang="0">
                <a:pos x="74" y="106"/>
              </a:cxn>
              <a:cxn ang="0">
                <a:pos x="0" y="123"/>
              </a:cxn>
            </a:cxnLst>
            <a:rect l="0" t="0" r="r" b="b"/>
            <a:pathLst>
              <a:path w="366" h="174">
                <a:moveTo>
                  <a:pt x="0" y="123"/>
                </a:moveTo>
                <a:lnTo>
                  <a:pt x="0" y="174"/>
                </a:lnTo>
                <a:lnTo>
                  <a:pt x="366" y="174"/>
                </a:lnTo>
                <a:lnTo>
                  <a:pt x="366" y="0"/>
                </a:lnTo>
                <a:lnTo>
                  <a:pt x="320" y="18"/>
                </a:lnTo>
                <a:lnTo>
                  <a:pt x="267" y="39"/>
                </a:lnTo>
                <a:lnTo>
                  <a:pt x="198" y="61"/>
                </a:lnTo>
                <a:lnTo>
                  <a:pt x="132" y="86"/>
                </a:lnTo>
                <a:lnTo>
                  <a:pt x="74" y="106"/>
                </a:lnTo>
                <a:lnTo>
                  <a:pt x="0" y="123"/>
                </a:lnTo>
                <a:close/>
              </a:path>
            </a:pathLst>
          </a:custGeom>
          <a:solidFill>
            <a:schemeClr val="bg1"/>
          </a:solidFill>
          <a:ln w="12700" cap="sq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99" name="Freeform 79"/>
          <p:cNvSpPr>
            <a:spLocks noChangeAspect="1"/>
          </p:cNvSpPr>
          <p:nvPr/>
        </p:nvSpPr>
        <p:spPr bwMode="auto">
          <a:xfrm flipH="1">
            <a:off x="6569075" y="5322888"/>
            <a:ext cx="939800" cy="552450"/>
          </a:xfrm>
          <a:custGeom>
            <a:avLst/>
            <a:gdLst/>
            <a:ahLst/>
            <a:cxnLst>
              <a:cxn ang="0">
                <a:pos x="0" y="300"/>
              </a:cxn>
              <a:cxn ang="0">
                <a:pos x="0" y="480"/>
              </a:cxn>
              <a:cxn ang="0">
                <a:pos x="816" y="480"/>
              </a:cxn>
              <a:cxn ang="0">
                <a:pos x="816" y="0"/>
              </a:cxn>
              <a:cxn ang="0">
                <a:pos x="738" y="51"/>
              </a:cxn>
              <a:cxn ang="0">
                <a:pos x="645" y="102"/>
              </a:cxn>
              <a:cxn ang="0">
                <a:pos x="573" y="129"/>
              </a:cxn>
              <a:cxn ang="0">
                <a:pos x="456" y="165"/>
              </a:cxn>
              <a:cxn ang="0">
                <a:pos x="339" y="201"/>
              </a:cxn>
              <a:cxn ang="0">
                <a:pos x="207" y="243"/>
              </a:cxn>
              <a:cxn ang="0">
                <a:pos x="81" y="279"/>
              </a:cxn>
              <a:cxn ang="0">
                <a:pos x="0" y="300"/>
              </a:cxn>
            </a:cxnLst>
            <a:rect l="0" t="0" r="r" b="b"/>
            <a:pathLst>
              <a:path w="816" h="480">
                <a:moveTo>
                  <a:pt x="0" y="300"/>
                </a:moveTo>
                <a:lnTo>
                  <a:pt x="0" y="480"/>
                </a:lnTo>
                <a:lnTo>
                  <a:pt x="816" y="480"/>
                </a:lnTo>
                <a:lnTo>
                  <a:pt x="816" y="0"/>
                </a:lnTo>
                <a:lnTo>
                  <a:pt x="738" y="51"/>
                </a:lnTo>
                <a:lnTo>
                  <a:pt x="645" y="102"/>
                </a:lnTo>
                <a:lnTo>
                  <a:pt x="573" y="129"/>
                </a:lnTo>
                <a:lnTo>
                  <a:pt x="456" y="165"/>
                </a:lnTo>
                <a:lnTo>
                  <a:pt x="339" y="201"/>
                </a:lnTo>
                <a:lnTo>
                  <a:pt x="207" y="243"/>
                </a:lnTo>
                <a:lnTo>
                  <a:pt x="81" y="279"/>
                </a:lnTo>
                <a:lnTo>
                  <a:pt x="0" y="300"/>
                </a:lnTo>
                <a:close/>
              </a:path>
            </a:pathLst>
          </a:custGeom>
          <a:solidFill>
            <a:schemeClr val="tx2"/>
          </a:solidFill>
          <a:ln w="12700" cap="sq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00" name="Freeform 80"/>
          <p:cNvSpPr>
            <a:spLocks noChangeAspect="1"/>
          </p:cNvSpPr>
          <p:nvPr/>
        </p:nvSpPr>
        <p:spPr bwMode="auto">
          <a:xfrm flipH="1">
            <a:off x="5518150" y="4241800"/>
            <a:ext cx="998538" cy="1633538"/>
          </a:xfrm>
          <a:custGeom>
            <a:avLst/>
            <a:gdLst/>
            <a:ahLst/>
            <a:cxnLst>
              <a:cxn ang="0">
                <a:pos x="867" y="0"/>
              </a:cxn>
              <a:cxn ang="0">
                <a:pos x="866" y="1418"/>
              </a:cxn>
              <a:cxn ang="0">
                <a:pos x="0" y="1416"/>
              </a:cxn>
              <a:cxn ang="0">
                <a:pos x="0" y="882"/>
              </a:cxn>
              <a:cxn ang="0">
                <a:pos x="84" y="804"/>
              </a:cxn>
              <a:cxn ang="0">
                <a:pos x="156" y="735"/>
              </a:cxn>
              <a:cxn ang="0">
                <a:pos x="222" y="657"/>
              </a:cxn>
              <a:cxn ang="0">
                <a:pos x="297" y="558"/>
              </a:cxn>
              <a:cxn ang="0">
                <a:pos x="381" y="453"/>
              </a:cxn>
              <a:cxn ang="0">
                <a:pos x="486" y="318"/>
              </a:cxn>
              <a:cxn ang="0">
                <a:pos x="543" y="240"/>
              </a:cxn>
              <a:cxn ang="0">
                <a:pos x="630" y="129"/>
              </a:cxn>
              <a:cxn ang="0">
                <a:pos x="687" y="72"/>
              </a:cxn>
              <a:cxn ang="0">
                <a:pos x="753" y="27"/>
              </a:cxn>
              <a:cxn ang="0">
                <a:pos x="801" y="16"/>
              </a:cxn>
              <a:cxn ang="0">
                <a:pos x="867" y="0"/>
              </a:cxn>
            </a:cxnLst>
            <a:rect l="0" t="0" r="r" b="b"/>
            <a:pathLst>
              <a:path w="867" h="1418">
                <a:moveTo>
                  <a:pt x="867" y="0"/>
                </a:moveTo>
                <a:lnTo>
                  <a:pt x="866" y="1418"/>
                </a:lnTo>
                <a:lnTo>
                  <a:pt x="0" y="1416"/>
                </a:lnTo>
                <a:lnTo>
                  <a:pt x="0" y="882"/>
                </a:lnTo>
                <a:lnTo>
                  <a:pt x="84" y="804"/>
                </a:lnTo>
                <a:lnTo>
                  <a:pt x="156" y="735"/>
                </a:lnTo>
                <a:lnTo>
                  <a:pt x="222" y="657"/>
                </a:lnTo>
                <a:lnTo>
                  <a:pt x="297" y="558"/>
                </a:lnTo>
                <a:lnTo>
                  <a:pt x="381" y="453"/>
                </a:lnTo>
                <a:lnTo>
                  <a:pt x="486" y="318"/>
                </a:lnTo>
                <a:lnTo>
                  <a:pt x="543" y="240"/>
                </a:lnTo>
                <a:lnTo>
                  <a:pt x="630" y="129"/>
                </a:lnTo>
                <a:lnTo>
                  <a:pt x="687" y="72"/>
                </a:lnTo>
                <a:lnTo>
                  <a:pt x="753" y="27"/>
                </a:lnTo>
                <a:lnTo>
                  <a:pt x="801" y="16"/>
                </a:lnTo>
                <a:lnTo>
                  <a:pt x="867" y="0"/>
                </a:lnTo>
                <a:close/>
              </a:path>
            </a:pathLst>
          </a:custGeom>
          <a:solidFill>
            <a:schemeClr val="accent1"/>
          </a:solidFill>
          <a:ln w="12700" cap="sq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01" name="Text Box 81"/>
          <p:cNvSpPr txBox="1">
            <a:spLocks noChangeArrowheads="1"/>
          </p:cNvSpPr>
          <p:nvPr/>
        </p:nvSpPr>
        <p:spPr bwMode="auto">
          <a:xfrm>
            <a:off x="3079750" y="4914900"/>
            <a:ext cx="1495425" cy="5175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kumimoji="1" lang="en-US" sz="1400" b="1">
                <a:latin typeface="Arial" charset="0"/>
              </a:rPr>
              <a:t>Early Adopters/</a:t>
            </a:r>
          </a:p>
          <a:p>
            <a:pPr algn="ctr"/>
            <a:r>
              <a:rPr kumimoji="1" lang="en-US" sz="1400" b="1">
                <a:latin typeface="Arial" charset="0"/>
              </a:rPr>
              <a:t>Pioneers</a:t>
            </a:r>
          </a:p>
        </p:txBody>
      </p:sp>
      <p:sp>
        <p:nvSpPr>
          <p:cNvPr id="5202" name="Text Box 82"/>
          <p:cNvSpPr txBox="1">
            <a:spLocks noChangeArrowheads="1"/>
          </p:cNvSpPr>
          <p:nvPr/>
        </p:nvSpPr>
        <p:spPr bwMode="auto">
          <a:xfrm>
            <a:off x="4865688" y="3689350"/>
            <a:ext cx="1296987" cy="5175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kumimoji="1" lang="en-US" sz="1400" b="1">
                <a:latin typeface="Arial" charset="0"/>
              </a:rPr>
              <a:t>Mass Market/</a:t>
            </a:r>
            <a:br>
              <a:rPr kumimoji="1" lang="en-US" sz="1400" b="1">
                <a:latin typeface="Arial" charset="0"/>
              </a:rPr>
            </a:br>
            <a:r>
              <a:rPr kumimoji="1" lang="en-US" sz="1400" b="1">
                <a:latin typeface="Arial" charset="0"/>
              </a:rPr>
              <a:t>Followers</a:t>
            </a:r>
          </a:p>
        </p:txBody>
      </p:sp>
      <p:sp>
        <p:nvSpPr>
          <p:cNvPr id="5203" name="Text Box 83"/>
          <p:cNvSpPr txBox="1">
            <a:spLocks noChangeArrowheads="1"/>
          </p:cNvSpPr>
          <p:nvPr/>
        </p:nvSpPr>
        <p:spPr bwMode="auto">
          <a:xfrm>
            <a:off x="6837363" y="4984750"/>
            <a:ext cx="1098550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kumimoji="1" lang="en-US" sz="1400" b="1">
                <a:latin typeface="Arial" charset="0"/>
              </a:rPr>
              <a:t>End of Life</a:t>
            </a:r>
          </a:p>
        </p:txBody>
      </p:sp>
      <p:sp>
        <p:nvSpPr>
          <p:cNvPr id="5204" name="Text Box 84"/>
          <p:cNvSpPr txBox="1">
            <a:spLocks noChangeArrowheads="1"/>
          </p:cNvSpPr>
          <p:nvPr/>
        </p:nvSpPr>
        <p:spPr bwMode="auto">
          <a:xfrm>
            <a:off x="5203825" y="5976938"/>
            <a:ext cx="577850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kumimoji="1" lang="en-US" sz="1400" i="1">
                <a:latin typeface="Arial" charset="0"/>
              </a:rPr>
              <a:t>Time</a:t>
            </a:r>
          </a:p>
        </p:txBody>
      </p:sp>
      <p:sp>
        <p:nvSpPr>
          <p:cNvPr id="5205" name="Text Box 85"/>
          <p:cNvSpPr txBox="1">
            <a:spLocks noChangeArrowheads="1"/>
          </p:cNvSpPr>
          <p:nvPr/>
        </p:nvSpPr>
        <p:spPr bwMode="auto">
          <a:xfrm>
            <a:off x="2117725" y="4416425"/>
            <a:ext cx="1001713" cy="7302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kumimoji="1" lang="en-US" sz="1400" i="1">
                <a:latin typeface="Arial" charset="0"/>
              </a:rPr>
              <a:t>Number</a:t>
            </a:r>
            <a:br>
              <a:rPr kumimoji="1" lang="en-US" sz="1400" i="1">
                <a:latin typeface="Arial" charset="0"/>
              </a:rPr>
            </a:br>
            <a:r>
              <a:rPr kumimoji="1" lang="en-US" sz="1400" i="1">
                <a:latin typeface="Arial" charset="0"/>
              </a:rPr>
              <a:t>of</a:t>
            </a:r>
            <a:br>
              <a:rPr kumimoji="1" lang="en-US" sz="1400" i="1">
                <a:latin typeface="Arial" charset="0"/>
              </a:rPr>
            </a:br>
            <a:r>
              <a:rPr kumimoji="1" lang="en-US" sz="1400" i="1">
                <a:latin typeface="Arial" charset="0"/>
              </a:rPr>
              <a:t>customers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0296A-9DBE-4EEE-AF57-E36BD9E211BA}" type="datetime1">
              <a:rPr lang="en-US"/>
              <a:pPr/>
              <a:t>9/2/2010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Rodney's Video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65445-4FE9-46F0-802C-1A0A686ECA0F}" type="slidenum">
              <a:rPr lang="en-US"/>
              <a:pPr/>
              <a:t>3</a:t>
            </a:fld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b"/>
          <a:lstStyle/>
          <a:p>
            <a:r>
              <a:rPr lang="en-US"/>
              <a:t>Product Definition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dirty="0"/>
              <a:t>Describe product/service being marketed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4FE67-2A89-44A8-ADE4-60F41C446DA3}" type="datetime1">
              <a:rPr lang="en-US"/>
              <a:pPr/>
              <a:t>9/2/2010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Rodney's Video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3BD1A-D53F-442E-A14F-0E59F8E3BCB5}" type="slidenum">
              <a:rPr lang="en-US"/>
              <a:pPr/>
              <a:t>4</a:t>
            </a:fld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b"/>
          <a:lstStyle/>
          <a:p>
            <a:r>
              <a:rPr lang="en-US" dirty="0"/>
              <a:t>Pricing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dirty="0"/>
              <a:t>Pricing</a:t>
            </a:r>
          </a:p>
          <a:p>
            <a:pPr lvl="1"/>
            <a:r>
              <a:rPr lang="en-US" dirty="0"/>
              <a:t>Summarize specific pricing or pricing strategies</a:t>
            </a:r>
          </a:p>
          <a:p>
            <a:pPr lvl="1"/>
            <a:r>
              <a:rPr lang="en-US" dirty="0"/>
              <a:t>Compare to similar products</a:t>
            </a:r>
          </a:p>
          <a:p>
            <a:r>
              <a:rPr lang="en-US" dirty="0"/>
              <a:t>Policies</a:t>
            </a:r>
          </a:p>
          <a:p>
            <a:pPr lvl="1"/>
            <a:r>
              <a:rPr lang="en-US" dirty="0"/>
              <a:t>Summarize policy relevant to understanding key pricing issues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747A3-1102-4586-B483-4AD851A98CFB}" type="datetime1">
              <a:rPr lang="en-US"/>
              <a:pPr/>
              <a:t>9/2/2010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Rodney's Video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0032E-D90F-43AF-BB33-2F67C66BA69E}" type="slidenum">
              <a:rPr lang="en-US"/>
              <a:pPr/>
              <a:t>5</a:t>
            </a:fld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b"/>
          <a:lstStyle/>
          <a:p>
            <a:r>
              <a:rPr lang="en-US" dirty="0"/>
              <a:t>Packaging &amp; Fulfillment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dirty="0"/>
              <a:t>Product packaging</a:t>
            </a:r>
          </a:p>
          <a:p>
            <a:pPr lvl="1"/>
            <a:r>
              <a:rPr lang="en-US" dirty="0"/>
              <a:t>Discuss form-factor, pricing, look, strategy</a:t>
            </a:r>
          </a:p>
          <a:p>
            <a:pPr lvl="1"/>
            <a:r>
              <a:rPr lang="en-US" dirty="0"/>
              <a:t>Discuss fulfillment issues for items not shipped directly with product</a:t>
            </a:r>
          </a:p>
          <a:p>
            <a:r>
              <a:rPr lang="en-US" dirty="0"/>
              <a:t>COGs </a:t>
            </a:r>
          </a:p>
          <a:p>
            <a:pPr lvl="1"/>
            <a:r>
              <a:rPr lang="en-US" dirty="0"/>
              <a:t>Summarize Cost of Goods and high-level Bill of Materials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5DB7-70BA-4328-AD2A-41A9F177668A}" type="datetime1">
              <a:rPr lang="en-US"/>
              <a:pPr/>
              <a:t>9/2/2010</a:t>
            </a:fld>
            <a:endParaRPr lang="en-US"/>
          </a:p>
        </p:txBody>
      </p:sp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Rodney's Video</a:t>
            </a:r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82884-385A-459F-AB93-EC7CE4F242A2}" type="slidenum">
              <a:rPr lang="en-US"/>
              <a:pPr/>
              <a:t>6</a:t>
            </a:fld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b"/>
          <a:lstStyle/>
          <a:p>
            <a:r>
              <a:rPr lang="en-US" dirty="0"/>
              <a:t>Launch Strategies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dirty="0"/>
              <a:t>Launch plan</a:t>
            </a:r>
          </a:p>
          <a:p>
            <a:pPr lvl="1"/>
            <a:r>
              <a:rPr lang="en-US" dirty="0"/>
              <a:t>If product is being announced</a:t>
            </a:r>
          </a:p>
          <a:p>
            <a:r>
              <a:rPr lang="en-US" dirty="0"/>
              <a:t>Promotion budget</a:t>
            </a:r>
          </a:p>
          <a:p>
            <a:pPr lvl="1"/>
            <a:r>
              <a:rPr lang="en-US" dirty="0"/>
              <a:t>Supply back up material with detailed budget information for review</a:t>
            </a:r>
          </a:p>
        </p:txBody>
      </p:sp>
      <p:grpSp>
        <p:nvGrpSpPr>
          <p:cNvPr id="11288" name="Group 24"/>
          <p:cNvGrpSpPr>
            <a:grpSpLocks/>
          </p:cNvGrpSpPr>
          <p:nvPr/>
        </p:nvGrpSpPr>
        <p:grpSpPr bwMode="auto">
          <a:xfrm>
            <a:off x="1676400" y="4724400"/>
            <a:ext cx="6477000" cy="1574800"/>
            <a:chOff x="1056" y="2976"/>
            <a:chExt cx="4080" cy="992"/>
          </a:xfrm>
        </p:grpSpPr>
        <p:sp>
          <p:nvSpPr>
            <p:cNvPr id="11282" name="AutoShape 18"/>
            <p:cNvSpPr>
              <a:spLocks noChangeArrowheads="1"/>
            </p:cNvSpPr>
            <p:nvPr/>
          </p:nvSpPr>
          <p:spPr bwMode="auto">
            <a:xfrm>
              <a:off x="1152" y="2976"/>
              <a:ext cx="1536" cy="96"/>
            </a:xfrm>
            <a:prstGeom prst="flowChartProcess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/>
              <a:r>
                <a:rPr kumimoji="1" lang="en-US" sz="1400" b="1">
                  <a:latin typeface="Arial" charset="0"/>
                </a:rPr>
                <a:t>Phase 1</a:t>
              </a:r>
              <a:endParaRPr kumimoji="1" lang="en-US" sz="1000" b="1">
                <a:latin typeface="Arial" charset="0"/>
              </a:endParaRPr>
            </a:p>
          </p:txBody>
        </p:sp>
        <p:sp>
          <p:nvSpPr>
            <p:cNvPr id="11283" name="AutoShape 19"/>
            <p:cNvSpPr>
              <a:spLocks noChangeArrowheads="1"/>
            </p:cNvSpPr>
            <p:nvPr/>
          </p:nvSpPr>
          <p:spPr bwMode="auto">
            <a:xfrm>
              <a:off x="2688" y="3168"/>
              <a:ext cx="1200" cy="96"/>
            </a:xfrm>
            <a:prstGeom prst="flowChartProcess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/>
              <a:r>
                <a:rPr kumimoji="1" lang="en-US" sz="1400" b="1">
                  <a:latin typeface="Arial" charset="0"/>
                </a:rPr>
                <a:t>Phase 2</a:t>
              </a:r>
            </a:p>
          </p:txBody>
        </p:sp>
        <p:sp>
          <p:nvSpPr>
            <p:cNvPr id="11284" name="AutoShape 20"/>
            <p:cNvSpPr>
              <a:spLocks noChangeArrowheads="1"/>
            </p:cNvSpPr>
            <p:nvPr/>
          </p:nvSpPr>
          <p:spPr bwMode="auto">
            <a:xfrm>
              <a:off x="3888" y="3360"/>
              <a:ext cx="1056" cy="96"/>
            </a:xfrm>
            <a:prstGeom prst="flowChartProcess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/>
              <a:r>
                <a:rPr kumimoji="1" lang="en-US" sz="1400" b="1">
                  <a:latin typeface="Arial" charset="0"/>
                </a:rPr>
                <a:t>Phase 3</a:t>
              </a:r>
            </a:p>
          </p:txBody>
        </p:sp>
        <p:grpSp>
          <p:nvGrpSpPr>
            <p:cNvPr id="11287" name="Group 23"/>
            <p:cNvGrpSpPr>
              <a:grpSpLocks/>
            </p:cNvGrpSpPr>
            <p:nvPr/>
          </p:nvGrpSpPr>
          <p:grpSpPr bwMode="auto">
            <a:xfrm>
              <a:off x="1056" y="3552"/>
              <a:ext cx="4080" cy="416"/>
              <a:chOff x="1056" y="3552"/>
              <a:chExt cx="4080" cy="416"/>
            </a:xfrm>
          </p:grpSpPr>
          <p:sp>
            <p:nvSpPr>
              <p:cNvPr id="11270" name="AutoShape 6"/>
              <p:cNvSpPr>
                <a:spLocks noChangeArrowheads="1"/>
              </p:cNvSpPr>
              <p:nvPr/>
            </p:nvSpPr>
            <p:spPr bwMode="auto">
              <a:xfrm>
                <a:off x="1104" y="3552"/>
                <a:ext cx="4032" cy="306"/>
              </a:xfrm>
              <a:prstGeom prst="rightArrow">
                <a:avLst>
                  <a:gd name="adj1" fmla="val 36602"/>
                  <a:gd name="adj2" fmla="val 54170"/>
                </a:avLst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>
                <a:prstShdw prst="shdw17" dist="17961" dir="2700000">
                  <a:schemeClr val="accent1">
                    <a:gamma/>
                    <a:shade val="60000"/>
                    <a:invGamma/>
                  </a:schemeClr>
                </a:prstShdw>
              </a:effectLst>
            </p:spPr>
            <p:txBody>
              <a:bodyPr wrap="none" anchor="ctr"/>
              <a:lstStyle/>
              <a:p>
                <a:pPr algn="ctr"/>
                <a:endParaRPr kumimoji="1" lang="en-US" sz="1000">
                  <a:latin typeface="Times New Roman" pitchFamily="18" charset="0"/>
                </a:endParaRPr>
              </a:p>
            </p:txBody>
          </p:sp>
          <p:sp>
            <p:nvSpPr>
              <p:cNvPr id="11271" name="Text Box 7"/>
              <p:cNvSpPr txBox="1">
                <a:spLocks noChangeArrowheads="1"/>
              </p:cNvSpPr>
              <p:nvPr/>
            </p:nvSpPr>
            <p:spPr bwMode="auto">
              <a:xfrm>
                <a:off x="1056" y="3776"/>
                <a:ext cx="30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kumimoji="1" lang="en-US" sz="1400" b="1">
                    <a:latin typeface="Arial" charset="0"/>
                  </a:rPr>
                  <a:t>Jan</a:t>
                </a:r>
              </a:p>
            </p:txBody>
          </p:sp>
          <p:sp>
            <p:nvSpPr>
              <p:cNvPr id="11272" name="Text Box 8"/>
              <p:cNvSpPr txBox="1">
                <a:spLocks noChangeArrowheads="1"/>
              </p:cNvSpPr>
              <p:nvPr/>
            </p:nvSpPr>
            <p:spPr bwMode="auto">
              <a:xfrm>
                <a:off x="1372" y="3776"/>
                <a:ext cx="31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kumimoji="1" lang="en-US" sz="1400" b="1">
                    <a:latin typeface="Arial" charset="0"/>
                  </a:rPr>
                  <a:t>Feb</a:t>
                </a:r>
              </a:p>
            </p:txBody>
          </p:sp>
          <p:sp>
            <p:nvSpPr>
              <p:cNvPr id="11273" name="Text Box 9"/>
              <p:cNvSpPr txBox="1">
                <a:spLocks noChangeArrowheads="1"/>
              </p:cNvSpPr>
              <p:nvPr/>
            </p:nvSpPr>
            <p:spPr bwMode="auto">
              <a:xfrm>
                <a:off x="1695" y="3776"/>
                <a:ext cx="315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kumimoji="1" lang="en-US" sz="1400" b="1">
                    <a:latin typeface="Arial" charset="0"/>
                  </a:rPr>
                  <a:t>Mar</a:t>
                </a:r>
              </a:p>
            </p:txBody>
          </p:sp>
          <p:sp>
            <p:nvSpPr>
              <p:cNvPr id="11274" name="Text Box 10"/>
              <p:cNvSpPr txBox="1">
                <a:spLocks noChangeArrowheads="1"/>
              </p:cNvSpPr>
              <p:nvPr/>
            </p:nvSpPr>
            <p:spPr bwMode="auto">
              <a:xfrm>
                <a:off x="2019" y="3776"/>
                <a:ext cx="309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kumimoji="1" lang="en-US" sz="1400" b="1">
                    <a:latin typeface="Arial" charset="0"/>
                  </a:rPr>
                  <a:t>Apr</a:t>
                </a:r>
              </a:p>
            </p:txBody>
          </p:sp>
          <p:sp>
            <p:nvSpPr>
              <p:cNvPr id="11275" name="Text Box 11"/>
              <p:cNvSpPr txBox="1">
                <a:spLocks noChangeArrowheads="1"/>
              </p:cNvSpPr>
              <p:nvPr/>
            </p:nvSpPr>
            <p:spPr bwMode="auto">
              <a:xfrm>
                <a:off x="2337" y="3776"/>
                <a:ext cx="333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kumimoji="1" lang="en-US" sz="1400" b="1">
                    <a:latin typeface="Arial" charset="0"/>
                  </a:rPr>
                  <a:t>May</a:t>
                </a:r>
              </a:p>
            </p:txBody>
          </p:sp>
          <p:sp>
            <p:nvSpPr>
              <p:cNvPr id="11276" name="Text Box 12"/>
              <p:cNvSpPr txBox="1">
                <a:spLocks noChangeArrowheads="1"/>
              </p:cNvSpPr>
              <p:nvPr/>
            </p:nvSpPr>
            <p:spPr bwMode="auto">
              <a:xfrm>
                <a:off x="2679" y="3776"/>
                <a:ext cx="31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kumimoji="1" lang="en-US" sz="1400" b="1">
                    <a:latin typeface="Arial" charset="0"/>
                  </a:rPr>
                  <a:t>Jun</a:t>
                </a:r>
              </a:p>
            </p:txBody>
          </p:sp>
          <p:sp>
            <p:nvSpPr>
              <p:cNvPr id="11277" name="Text Box 13"/>
              <p:cNvSpPr txBox="1">
                <a:spLocks noChangeArrowheads="1"/>
              </p:cNvSpPr>
              <p:nvPr/>
            </p:nvSpPr>
            <p:spPr bwMode="auto">
              <a:xfrm>
                <a:off x="3001" y="3776"/>
                <a:ext cx="339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kumimoji="1" lang="en-US" sz="1400" b="1">
                    <a:latin typeface="Arial" charset="0"/>
                  </a:rPr>
                  <a:t>July</a:t>
                </a:r>
              </a:p>
            </p:txBody>
          </p:sp>
          <p:sp>
            <p:nvSpPr>
              <p:cNvPr id="11278" name="Text Box 14"/>
              <p:cNvSpPr txBox="1">
                <a:spLocks noChangeArrowheads="1"/>
              </p:cNvSpPr>
              <p:nvPr/>
            </p:nvSpPr>
            <p:spPr bwMode="auto">
              <a:xfrm>
                <a:off x="3691" y="3776"/>
                <a:ext cx="321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kumimoji="1" lang="en-US" sz="1400" b="1">
                    <a:latin typeface="Arial" charset="0"/>
                  </a:rPr>
                  <a:t>Sep</a:t>
                </a:r>
              </a:p>
            </p:txBody>
          </p:sp>
          <p:sp>
            <p:nvSpPr>
              <p:cNvPr id="11279" name="Text Box 15"/>
              <p:cNvSpPr txBox="1">
                <a:spLocks noChangeArrowheads="1"/>
              </p:cNvSpPr>
              <p:nvPr/>
            </p:nvSpPr>
            <p:spPr bwMode="auto">
              <a:xfrm>
                <a:off x="4021" y="3776"/>
                <a:ext cx="30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kumimoji="1" lang="en-US" sz="1400" b="1">
                    <a:latin typeface="Arial" charset="0"/>
                  </a:rPr>
                  <a:t>Oct</a:t>
                </a:r>
              </a:p>
            </p:txBody>
          </p:sp>
          <p:sp>
            <p:nvSpPr>
              <p:cNvPr id="11280" name="Text Box 16"/>
              <p:cNvSpPr txBox="1">
                <a:spLocks noChangeArrowheads="1"/>
              </p:cNvSpPr>
              <p:nvPr/>
            </p:nvSpPr>
            <p:spPr bwMode="auto">
              <a:xfrm>
                <a:off x="4332" y="3776"/>
                <a:ext cx="32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kumimoji="1" lang="en-US" sz="1400" b="1">
                    <a:latin typeface="Arial" charset="0"/>
                  </a:rPr>
                  <a:t>Nov</a:t>
                </a:r>
              </a:p>
            </p:txBody>
          </p:sp>
          <p:sp>
            <p:nvSpPr>
              <p:cNvPr id="11281" name="Text Box 17"/>
              <p:cNvSpPr txBox="1">
                <a:spLocks noChangeArrowheads="1"/>
              </p:cNvSpPr>
              <p:nvPr/>
            </p:nvSpPr>
            <p:spPr bwMode="auto">
              <a:xfrm>
                <a:off x="4668" y="3776"/>
                <a:ext cx="321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kumimoji="1" lang="en-US" sz="1400" b="1">
                    <a:latin typeface="Arial" charset="0"/>
                  </a:rPr>
                  <a:t>Dec</a:t>
                </a:r>
              </a:p>
            </p:txBody>
          </p:sp>
          <p:sp>
            <p:nvSpPr>
              <p:cNvPr id="11286" name="Text Box 22"/>
              <p:cNvSpPr txBox="1">
                <a:spLocks noChangeArrowheads="1"/>
              </p:cNvSpPr>
              <p:nvPr/>
            </p:nvSpPr>
            <p:spPr bwMode="auto">
              <a:xfrm>
                <a:off x="3349" y="3776"/>
                <a:ext cx="333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400" b="1">
                    <a:latin typeface="Arial" charset="0"/>
                  </a:rPr>
                  <a:t>Aug</a:t>
                </a:r>
              </a:p>
            </p:txBody>
          </p:sp>
        </p:grp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78D1C-CC47-4889-A267-DEB53A2138E1}" type="datetime1">
              <a:rPr lang="en-US"/>
              <a:pPr/>
              <a:t>9/2/2010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Rodney's Video</a:t>
            </a:r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D2965-5756-4C11-A38E-2F21470D2F36}" type="slidenum">
              <a:rPr lang="en-US"/>
              <a:pPr/>
              <a:t>7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b"/>
          <a:lstStyle/>
          <a:p>
            <a:r>
              <a:rPr lang="en-US" dirty="0"/>
              <a:t>Competition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3838" cy="4530725"/>
          </a:xfrm>
          <a:noFill/>
          <a:ln/>
        </p:spPr>
        <p:txBody>
          <a:bodyPr lIns="92075" tIns="46038" rIns="0" bIns="46038"/>
          <a:lstStyle/>
          <a:p>
            <a:pPr marL="287338" indent="-287338"/>
            <a:r>
              <a:rPr lang="en-US" sz="2800" dirty="0"/>
              <a:t>The competitive landscape</a:t>
            </a:r>
          </a:p>
          <a:p>
            <a:pPr marL="627063" lvl="1" indent="-225425"/>
            <a:r>
              <a:rPr lang="en-US" sz="2400" dirty="0"/>
              <a:t>Provide an overview of product competitors, their strengths and weaknesses</a:t>
            </a:r>
          </a:p>
          <a:p>
            <a:pPr marL="627063" lvl="1" indent="-225425"/>
            <a:r>
              <a:rPr lang="en-US" sz="2400" dirty="0"/>
              <a:t>Position each competitor’s product against new product</a:t>
            </a:r>
          </a:p>
        </p:txBody>
      </p:sp>
      <p:grpSp>
        <p:nvGrpSpPr>
          <p:cNvPr id="7201" name="Group 33"/>
          <p:cNvGrpSpPr>
            <a:grpSpLocks/>
          </p:cNvGrpSpPr>
          <p:nvPr/>
        </p:nvGrpSpPr>
        <p:grpSpPr bwMode="auto">
          <a:xfrm>
            <a:off x="5276850" y="1981200"/>
            <a:ext cx="3638550" cy="3565525"/>
            <a:chOff x="3324" y="1248"/>
            <a:chExt cx="2292" cy="2246"/>
          </a:xfrm>
        </p:grpSpPr>
        <p:sp>
          <p:nvSpPr>
            <p:cNvPr id="7182" name="Oval 14"/>
            <p:cNvSpPr>
              <a:spLocks noChangeAspect="1" noChangeArrowheads="1"/>
            </p:cNvSpPr>
            <p:nvPr/>
          </p:nvSpPr>
          <p:spPr bwMode="auto">
            <a:xfrm>
              <a:off x="4120" y="1862"/>
              <a:ext cx="406" cy="40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76078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 anchorCtr="1"/>
            <a:lstStyle/>
            <a:p>
              <a:pPr algn="ctr"/>
              <a:r>
                <a:rPr kumimoji="1" lang="en-US" sz="2000">
                  <a:latin typeface="Arial" charset="0"/>
                </a:rPr>
                <a:t>A</a:t>
              </a:r>
              <a:endParaRPr kumimoji="1" lang="en-US" sz="1000">
                <a:latin typeface="Arial" charset="0"/>
              </a:endParaRPr>
            </a:p>
          </p:txBody>
        </p:sp>
        <p:sp>
          <p:nvSpPr>
            <p:cNvPr id="7183" name="Oval 15"/>
            <p:cNvSpPr>
              <a:spLocks noChangeAspect="1" noChangeArrowheads="1"/>
            </p:cNvSpPr>
            <p:nvPr/>
          </p:nvSpPr>
          <p:spPr bwMode="auto">
            <a:xfrm>
              <a:off x="4831" y="1862"/>
              <a:ext cx="304" cy="305"/>
            </a:xfrm>
            <a:prstGeom prst="ellipse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6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 anchorCtr="1"/>
            <a:lstStyle/>
            <a:p>
              <a:pPr algn="ctr"/>
              <a:r>
                <a:rPr kumimoji="1" lang="en-US" sz="2000">
                  <a:latin typeface="Arial" charset="0"/>
                </a:rPr>
                <a:t>B</a:t>
              </a:r>
            </a:p>
          </p:txBody>
        </p:sp>
        <p:sp>
          <p:nvSpPr>
            <p:cNvPr id="7184" name="Oval 16"/>
            <p:cNvSpPr>
              <a:spLocks noChangeAspect="1" noChangeArrowheads="1"/>
            </p:cNvSpPr>
            <p:nvPr/>
          </p:nvSpPr>
          <p:spPr bwMode="auto">
            <a:xfrm>
              <a:off x="4018" y="2742"/>
              <a:ext cx="257" cy="25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 anchorCtr="1"/>
            <a:lstStyle/>
            <a:p>
              <a:pPr algn="ctr"/>
              <a:r>
                <a:rPr kumimoji="1" lang="en-US" sz="2000">
                  <a:latin typeface="Arial" charset="0"/>
                </a:rPr>
                <a:t>C</a:t>
              </a:r>
            </a:p>
          </p:txBody>
        </p:sp>
        <p:sp>
          <p:nvSpPr>
            <p:cNvPr id="7185" name="Oval 17"/>
            <p:cNvSpPr>
              <a:spLocks noChangeAspect="1" noChangeArrowheads="1"/>
            </p:cNvSpPr>
            <p:nvPr/>
          </p:nvSpPr>
          <p:spPr bwMode="auto">
            <a:xfrm>
              <a:off x="4390" y="2573"/>
              <a:ext cx="342" cy="34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6078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 anchorCtr="1"/>
            <a:lstStyle/>
            <a:p>
              <a:pPr algn="ctr"/>
              <a:r>
                <a:rPr kumimoji="1" lang="en-US" sz="2000">
                  <a:latin typeface="Arial" charset="0"/>
                </a:rPr>
                <a:t>D</a:t>
              </a:r>
            </a:p>
          </p:txBody>
        </p:sp>
        <p:sp>
          <p:nvSpPr>
            <p:cNvPr id="7186" name="Freeform 18"/>
            <p:cNvSpPr>
              <a:spLocks noChangeAspect="1"/>
            </p:cNvSpPr>
            <p:nvPr/>
          </p:nvSpPr>
          <p:spPr bwMode="auto">
            <a:xfrm>
              <a:off x="3711" y="1248"/>
              <a:ext cx="1905" cy="19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976"/>
                </a:cxn>
                <a:cxn ang="0">
                  <a:pos x="2976" y="2976"/>
                </a:cxn>
              </a:cxnLst>
              <a:rect l="0" t="0" r="r" b="b"/>
              <a:pathLst>
                <a:path w="2976" h="2976">
                  <a:moveTo>
                    <a:pt x="0" y="0"/>
                  </a:moveTo>
                  <a:lnTo>
                    <a:pt x="0" y="2976"/>
                  </a:lnTo>
                  <a:lnTo>
                    <a:pt x="2976" y="2976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tIns="137160" anchor="ctr"/>
            <a:lstStyle/>
            <a:p>
              <a:endParaRPr lang="en-US"/>
            </a:p>
          </p:txBody>
        </p:sp>
        <p:sp>
          <p:nvSpPr>
            <p:cNvPr id="7187" name="AutoShape 19"/>
            <p:cNvSpPr>
              <a:spLocks noChangeAspect="1" noChangeArrowheads="1"/>
            </p:cNvSpPr>
            <p:nvPr/>
          </p:nvSpPr>
          <p:spPr bwMode="auto">
            <a:xfrm>
              <a:off x="4166" y="3180"/>
              <a:ext cx="958" cy="314"/>
            </a:xfrm>
            <a:prstGeom prst="rightArrow">
              <a:avLst>
                <a:gd name="adj1" fmla="val 50000"/>
                <a:gd name="adj2" fmla="val 76274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/>
              <a:r>
                <a:rPr kumimoji="1" lang="en-US" sz="1600" b="1">
                  <a:latin typeface="Arial" charset="0"/>
                </a:rPr>
                <a:t>Performance</a:t>
              </a:r>
            </a:p>
          </p:txBody>
        </p:sp>
        <p:sp>
          <p:nvSpPr>
            <p:cNvPr id="7188" name="AutoShape 20"/>
            <p:cNvSpPr>
              <a:spLocks noChangeAspect="1" noChangeArrowheads="1"/>
            </p:cNvSpPr>
            <p:nvPr/>
          </p:nvSpPr>
          <p:spPr bwMode="auto">
            <a:xfrm rot="5400000" flipH="1" flipV="1">
              <a:off x="3078" y="2052"/>
              <a:ext cx="788" cy="295"/>
            </a:xfrm>
            <a:prstGeom prst="rightArrow">
              <a:avLst>
                <a:gd name="adj1" fmla="val 50000"/>
                <a:gd name="adj2" fmla="val 6678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/>
              <a:r>
                <a:rPr kumimoji="1" lang="en-US" sz="1600" b="1">
                  <a:latin typeface="Arial" charset="0"/>
                </a:rPr>
                <a:t>Price</a:t>
              </a: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6DB24-CB03-4225-8AF8-6BFE2780798D}" type="datetime1">
              <a:rPr lang="en-US"/>
              <a:pPr/>
              <a:t>9/2/2010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Rodney's Video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B69E1-AB59-40FB-828A-87403DE768FB}" type="slidenum">
              <a:rPr lang="en-US"/>
              <a:pPr/>
              <a:t>8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b"/>
          <a:lstStyle/>
          <a:p>
            <a:r>
              <a:rPr lang="en-US" dirty="0"/>
              <a:t>Positioning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Positioning of product or service</a:t>
            </a:r>
          </a:p>
          <a:p>
            <a:pPr lvl="1"/>
            <a:r>
              <a:rPr lang="en-US"/>
              <a:t>Statement that distinctly defines the product in its market and against its competition over time</a:t>
            </a:r>
          </a:p>
          <a:p>
            <a:r>
              <a:rPr lang="en-US"/>
              <a:t>Consumer promise</a:t>
            </a:r>
          </a:p>
          <a:p>
            <a:pPr lvl="1"/>
            <a:r>
              <a:rPr lang="en-US"/>
              <a:t>Statement summarizing the benefit of the product or service to the consumer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B2E55-004D-4640-9A44-CD9E7411696C}" type="datetime1">
              <a:rPr lang="en-US"/>
              <a:pPr/>
              <a:t>9/2/2010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Rodney's Video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1A063-FCA8-47A7-9E9C-CC9B4A6D5B2D}" type="slidenum">
              <a:rPr lang="en-US"/>
              <a:pPr/>
              <a:t>9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b"/>
          <a:lstStyle/>
          <a:p>
            <a:r>
              <a:rPr lang="en-US" dirty="0"/>
              <a:t>Vertical Markets/Segments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dirty="0"/>
              <a:t>Vertical market opportunities</a:t>
            </a:r>
          </a:p>
          <a:p>
            <a:pPr lvl="1"/>
            <a:r>
              <a:rPr lang="en-US" dirty="0"/>
              <a:t>Discuss specific market segment opportunities</a:t>
            </a:r>
          </a:p>
          <a:p>
            <a:pPr lvl="1"/>
            <a:r>
              <a:rPr lang="en-US" dirty="0"/>
              <a:t>Address distribution strategies for those markets or segments</a:t>
            </a:r>
          </a:p>
          <a:p>
            <a:pPr lvl="1"/>
            <a:r>
              <a:rPr lang="en-US" dirty="0"/>
              <a:t>Address use of third-party partner role in distribution to vertical markets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atellite Dish">
  <a:themeElements>
    <a:clrScheme name="Satellite Dish 4">
      <a:dk1>
        <a:srgbClr val="666A5C"/>
      </a:dk1>
      <a:lt1>
        <a:srgbClr val="FFFFFF"/>
      </a:lt1>
      <a:dk2>
        <a:srgbClr val="757868"/>
      </a:dk2>
      <a:lt2>
        <a:srgbClr val="C4C3AA"/>
      </a:lt2>
      <a:accent1>
        <a:srgbClr val="9AC2C0"/>
      </a:accent1>
      <a:accent2>
        <a:srgbClr val="4D4F45"/>
      </a:accent2>
      <a:accent3>
        <a:srgbClr val="BDBEB9"/>
      </a:accent3>
      <a:accent4>
        <a:srgbClr val="DADADA"/>
      </a:accent4>
      <a:accent5>
        <a:srgbClr val="CADDDC"/>
      </a:accent5>
      <a:accent6>
        <a:srgbClr val="45473E"/>
      </a:accent6>
      <a:hlink>
        <a:srgbClr val="009999"/>
      </a:hlink>
      <a:folHlink>
        <a:srgbClr val="BFCB4F"/>
      </a:folHlink>
    </a:clrScheme>
    <a:fontScheme name="Satellite Dish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atellite Dish 1">
        <a:dk1>
          <a:srgbClr val="660000"/>
        </a:dk1>
        <a:lt1>
          <a:srgbClr val="FFFFFF"/>
        </a:lt1>
        <a:dk2>
          <a:srgbClr val="A80000"/>
        </a:dk2>
        <a:lt2>
          <a:srgbClr val="FFFF99"/>
        </a:lt2>
        <a:accent1>
          <a:srgbClr val="FF6600"/>
        </a:accent1>
        <a:accent2>
          <a:srgbClr val="6A0000"/>
        </a:accent2>
        <a:accent3>
          <a:srgbClr val="D1AAAA"/>
        </a:accent3>
        <a:accent4>
          <a:srgbClr val="DADADA"/>
        </a:accent4>
        <a:accent5>
          <a:srgbClr val="FFB8AA"/>
        </a:accent5>
        <a:accent6>
          <a:srgbClr val="5F00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tellite Dish 2">
        <a:dk1>
          <a:srgbClr val="6A4700"/>
        </a:dk1>
        <a:lt1>
          <a:srgbClr val="FFFFFF"/>
        </a:lt1>
        <a:dk2>
          <a:srgbClr val="522900"/>
        </a:dk2>
        <a:lt2>
          <a:srgbClr val="FFFF99"/>
        </a:lt2>
        <a:accent1>
          <a:srgbClr val="CC9900"/>
        </a:accent1>
        <a:accent2>
          <a:srgbClr val="9C7300"/>
        </a:accent2>
        <a:accent3>
          <a:srgbClr val="B3ACAA"/>
        </a:accent3>
        <a:accent4>
          <a:srgbClr val="DADADA"/>
        </a:accent4>
        <a:accent5>
          <a:srgbClr val="E2CAAA"/>
        </a:accent5>
        <a:accent6>
          <a:srgbClr val="8D6800"/>
        </a:accent6>
        <a:hlink>
          <a:srgbClr val="FF99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tellite Dish 3">
        <a:dk1>
          <a:srgbClr val="495630"/>
        </a:dk1>
        <a:lt1>
          <a:srgbClr val="FFFFCC"/>
        </a:lt1>
        <a:dk2>
          <a:srgbClr val="2D361C"/>
        </a:dk2>
        <a:lt2>
          <a:srgbClr val="BAD38D"/>
        </a:lt2>
        <a:accent1>
          <a:srgbClr val="68803E"/>
        </a:accent1>
        <a:accent2>
          <a:srgbClr val="556636"/>
        </a:accent2>
        <a:accent3>
          <a:srgbClr val="ADAEAB"/>
        </a:accent3>
        <a:accent4>
          <a:srgbClr val="DADAAE"/>
        </a:accent4>
        <a:accent5>
          <a:srgbClr val="B9C0AF"/>
        </a:accent5>
        <a:accent6>
          <a:srgbClr val="4C5C30"/>
        </a:accent6>
        <a:hlink>
          <a:srgbClr val="339933"/>
        </a:hlink>
        <a:folHlink>
          <a:srgbClr val="D9D4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tellite Dish 4">
        <a:dk1>
          <a:srgbClr val="666A5C"/>
        </a:dk1>
        <a:lt1>
          <a:srgbClr val="FFFFFF"/>
        </a:lt1>
        <a:dk2>
          <a:srgbClr val="757868"/>
        </a:dk2>
        <a:lt2>
          <a:srgbClr val="C4C3AA"/>
        </a:lt2>
        <a:accent1>
          <a:srgbClr val="9AC2C0"/>
        </a:accent1>
        <a:accent2>
          <a:srgbClr val="4D4F45"/>
        </a:accent2>
        <a:accent3>
          <a:srgbClr val="BDBEB9"/>
        </a:accent3>
        <a:accent4>
          <a:srgbClr val="DADADA"/>
        </a:accent4>
        <a:accent5>
          <a:srgbClr val="CADDDC"/>
        </a:accent5>
        <a:accent6>
          <a:srgbClr val="45473E"/>
        </a:accent6>
        <a:hlink>
          <a:srgbClr val="009999"/>
        </a:hlink>
        <a:folHlink>
          <a:srgbClr val="BFCB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tellite Dish 5">
        <a:dk1>
          <a:srgbClr val="006664"/>
        </a:dk1>
        <a:lt1>
          <a:srgbClr val="FFFFFF"/>
        </a:lt1>
        <a:dk2>
          <a:srgbClr val="00908D"/>
        </a:dk2>
        <a:lt2>
          <a:srgbClr val="ADE5CD"/>
        </a:lt2>
        <a:accent1>
          <a:srgbClr val="00CCFF"/>
        </a:accent1>
        <a:accent2>
          <a:srgbClr val="006666"/>
        </a:accent2>
        <a:accent3>
          <a:srgbClr val="AAC6C5"/>
        </a:accent3>
        <a:accent4>
          <a:srgbClr val="DADADA"/>
        </a:accent4>
        <a:accent5>
          <a:srgbClr val="AAE2FF"/>
        </a:accent5>
        <a:accent6>
          <a:srgbClr val="005C5C"/>
        </a:accent6>
        <a:hlink>
          <a:srgbClr val="6DD8DB"/>
        </a:hlink>
        <a:folHlink>
          <a:srgbClr val="C5E2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tellite Dish 6">
        <a:dk1>
          <a:srgbClr val="000000"/>
        </a:dk1>
        <a:lt1>
          <a:srgbClr val="DDDCC5"/>
        </a:lt1>
        <a:dk2>
          <a:srgbClr val="000000"/>
        </a:dk2>
        <a:lt2>
          <a:srgbClr val="B9B695"/>
        </a:lt2>
        <a:accent1>
          <a:srgbClr val="EAEBE9"/>
        </a:accent1>
        <a:accent2>
          <a:srgbClr val="BFBFAB"/>
        </a:accent2>
        <a:accent3>
          <a:srgbClr val="EBEBDF"/>
        </a:accent3>
        <a:accent4>
          <a:srgbClr val="000000"/>
        </a:accent4>
        <a:accent5>
          <a:srgbClr val="F3F3F2"/>
        </a:accent5>
        <a:accent6>
          <a:srgbClr val="ADAD9B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tellite Dish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36699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ADB8CA"/>
        </a:accent5>
        <a:accent6>
          <a:srgbClr val="555555"/>
        </a:accent6>
        <a:hlink>
          <a:srgbClr val="BBE5FF"/>
        </a:hlink>
        <a:folHlink>
          <a:srgbClr val="B6B3E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tellite Dish 8">
        <a:dk1>
          <a:srgbClr val="000090"/>
        </a:dk1>
        <a:lt1>
          <a:srgbClr val="EAEAEA"/>
        </a:lt1>
        <a:dk2>
          <a:srgbClr val="3A3AB2"/>
        </a:dk2>
        <a:lt2>
          <a:srgbClr val="CAD4DC"/>
        </a:lt2>
        <a:accent1>
          <a:srgbClr val="3974AF"/>
        </a:accent1>
        <a:accent2>
          <a:srgbClr val="232369"/>
        </a:accent2>
        <a:accent3>
          <a:srgbClr val="AEAED5"/>
        </a:accent3>
        <a:accent4>
          <a:srgbClr val="C8C8C8"/>
        </a:accent4>
        <a:accent5>
          <a:srgbClr val="AEBCD4"/>
        </a:accent5>
        <a:accent6>
          <a:srgbClr val="1F1F5E"/>
        </a:accent6>
        <a:hlink>
          <a:srgbClr val="00CCFF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tellite Dish 9">
        <a:dk1>
          <a:srgbClr val="9C9C9C"/>
        </a:dk1>
        <a:lt1>
          <a:srgbClr val="FFFFFF"/>
        </a:lt1>
        <a:dk2>
          <a:srgbClr val="8696CA"/>
        </a:dk2>
        <a:lt2>
          <a:srgbClr val="FFFFFF"/>
        </a:lt2>
        <a:accent1>
          <a:srgbClr val="97D1D5"/>
        </a:accent1>
        <a:accent2>
          <a:srgbClr val="666699"/>
        </a:accent2>
        <a:accent3>
          <a:srgbClr val="C3C9E1"/>
        </a:accent3>
        <a:accent4>
          <a:srgbClr val="DADADA"/>
        </a:accent4>
        <a:accent5>
          <a:srgbClr val="C9E5E7"/>
        </a:accent5>
        <a:accent6>
          <a:srgbClr val="5C5C8A"/>
        </a:accent6>
        <a:hlink>
          <a:srgbClr val="0000FF"/>
        </a:hlink>
        <a:folHlink>
          <a:srgbClr val="00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Satellite Dish</Template>
  <TotalTime>18</TotalTime>
  <Words>491</Words>
  <Application>Microsoft Office PowerPoint</Application>
  <PresentationFormat>On-screen Show (4:3)</PresentationFormat>
  <Paragraphs>176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Satellite Dish</vt:lpstr>
      <vt:lpstr>Rodney's Video Marketing Plan</vt:lpstr>
      <vt:lpstr>Market Summary</vt:lpstr>
      <vt:lpstr>Product Definition</vt:lpstr>
      <vt:lpstr>Pricing</vt:lpstr>
      <vt:lpstr>Packaging &amp; Fulfillment</vt:lpstr>
      <vt:lpstr>Launch Strategies</vt:lpstr>
      <vt:lpstr>Competition</vt:lpstr>
      <vt:lpstr>Positioning</vt:lpstr>
      <vt:lpstr>Vertical Markets/Segments</vt:lpstr>
      <vt:lpstr>Success Metrics</vt:lpstr>
      <vt:lpstr>Communication Strategies</vt:lpstr>
      <vt:lpstr>Public Relations</vt:lpstr>
      <vt:lpstr>Advertising</vt:lpstr>
      <vt:lpstr>Other Promotion</vt:lpstr>
      <vt:lpstr>Distribution</vt:lpstr>
      <vt:lpstr>International</vt:lpstr>
      <vt:lpstr>Schedule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</dc:creator>
  <cp:lastModifiedBy>PCM Courseware</cp:lastModifiedBy>
  <cp:revision>4</cp:revision>
  <cp:lastPrinted>1601-01-01T00:00:00Z</cp:lastPrinted>
  <dcterms:created xsi:type="dcterms:W3CDTF">1601-01-01T00:00:00Z</dcterms:created>
  <dcterms:modified xsi:type="dcterms:W3CDTF">2010-09-02T18:32:21Z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2</vt:i4>
  </property>
  <property fmtid="{D5CDD505-2E9C-101B-9397-08002B2CF9AE}" pid="3" name="LCID">
    <vt:i4>1033</vt:i4>
  </property>
</Properties>
</file>