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B10"/>
    <a:srgbClr val="000000"/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54"/>
      </p:cViewPr>
      <p:guideLst>
        <p:guide orient="horz" pos="2960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D6DD436C-EFE8-4BD4-8644-F4C278C46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C18010-8319-4AAD-8814-4CA4FF75C3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3074" name="AutoShape 2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" name="AutoShape 3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Rectangle 4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7" name="Oval 5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8" name="Rectangle 6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9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80" name="Arc 8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630137-88B9-4A0C-9DEC-1B88C37B44C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00DC4A-138B-47A9-83BF-DF3FC2F2B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189BA-B573-4816-9AB5-9838ABC328C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41122-FF9C-43B0-ADB2-7ED2B6B7C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AE4B7-9694-4111-9660-E6E1191E1D7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7F64E-2EE0-44B6-A662-972D37ACA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5AA48C-A708-4000-BBCA-8EFB7B349681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73F7-4C24-4AF6-BBDA-1FBD9E70A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D7E7-797C-423F-8A0D-EB807F7FCA66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AD8DD-8FFB-423D-A536-371BD4AEE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333EE-0D2C-49F3-8A33-6FB9AD7474D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BCBF-0EDD-454D-B5F4-934860A7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F4238-E094-47EB-98B2-3CF63DE3A89B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CEE9-7B02-490B-8575-2F1AA2496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F0675-EAAB-4E6A-BCCC-749675CAA96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D9ED-1988-4F73-AA4C-97B526258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00C59-11E4-41A5-9782-5BDE1AF7E2DF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3B583-5A71-46E6-B94D-6AE9D44C8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B34B6-2E52-4BEE-9261-38D8EA34046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9E7-9BA4-4B87-BFD0-81F4B88A7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705FA-F0A7-43B1-8616-E1C0428C923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6CF59-E8EE-4148-9442-17DCCCAB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4318182-783F-4CFB-97A3-3BD60130673A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604001-1E29-477D-BF4E-F25876F1611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22CD78B4-9FC9-4B2F-B568-49EB157F031B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8464FD9-6609-4C3A-A38B-F2C06CE9559A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Company Handbook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ACME Corp.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9590-FB2A-4ED2-82A4-BCB972B6309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1884-80CB-4B67-B6D0-491F0FAFB3B3}" type="slidenum">
              <a:rPr lang="en-US"/>
              <a:pPr/>
              <a:t>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Policies &amp; Levels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Pay Scales &amp; Bonuses 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Stock Options &amp; Information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Medical Benefits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Retirement</a:t>
            </a:r>
            <a:br>
              <a:rPr lang="en-US" sz="2400"/>
            </a:br>
            <a:r>
              <a:rPr lang="en-US" sz="2400"/>
              <a:t>Contact Name, email, phone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023-2F88-4406-9688-40CA45A936B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4911-9608-44DB-8095-B0592397B196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Courses, Descriptions &amp; Schedules</a:t>
            </a:r>
          </a:p>
          <a:p>
            <a:pPr lvl="1">
              <a:lnSpc>
                <a:spcPct val="90000"/>
              </a:lnSpc>
            </a:pPr>
            <a:r>
              <a:rPr lang="en-US"/>
              <a:t>Classes &amp; Schedules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Team Development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Management Training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Skills Training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994-85F2-49A6-A585-CCB9FB527C2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5516-F46D-470D-8220-A208D4DF057A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Reviews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Forms, Schedules &amp; Instructions</a:t>
            </a:r>
          </a:p>
          <a:p>
            <a:pPr lvl="1">
              <a:lnSpc>
                <a:spcPct val="90000"/>
              </a:lnSpc>
            </a:pPr>
            <a:r>
              <a:rPr lang="en-US"/>
              <a:t>Exempt &amp; Non-Exempt Employees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Managers &amp; Interns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Setting Goals &amp; Objectives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Policies, General Info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0D0F-EBE5-4245-A905-80E438D0DAA8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3D2F-1B28-426D-BB4C-55BCBCFE9F97}" type="slidenum">
              <a:rPr lang="en-US"/>
              <a:pPr/>
              <a:t>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Improvement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Policies &amp; Procedures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Forms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Outplacement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Compensation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5A6-CEDC-4D8E-B2C9-F6D5D88DC9BE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962-61EC-4412-90A7-4EBA0F0B710D}" type="slidenum">
              <a:rPr lang="en-US"/>
              <a:pPr/>
              <a:t>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Recruiting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Campus Recruiting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Employee Recruiting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Intern Recruiting 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Professional Recruiters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Job Description, Forms</a:t>
            </a:r>
            <a:br>
              <a:rPr lang="en-US" sz="2400"/>
            </a:br>
            <a:r>
              <a:rPr lang="en-US" sz="2400"/>
              <a:t>Contact Name, email, phone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BFFA-320A-446B-83D6-04F588CB11D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031E-4B73-43D3-AE76-57AC31EE0A4F}" type="slidenum">
              <a:rPr lang="en-US"/>
              <a:pPr/>
              <a:t>6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Transfers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Employee Transfer Procedures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Transfer Request Forms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Employee Relocation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Relocation Forms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3C58-04E0-43A4-B778-C35E4177581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3E76-0ECD-46C9-8227-5ABA75F8E44B}" type="slidenum">
              <a:rPr lang="en-US"/>
              <a:pPr/>
              <a:t>7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Compensation Planning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Termination Policies &amp; Law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Termination Form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Resignation Confirmation Form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3F7-A5DB-49C2-9AD4-67C923780081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11B2-F330-4869-BDDF-20C59DE08B86}" type="slidenum">
              <a:rPr lang="en-US"/>
              <a:pPr/>
              <a:t>8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Job Listings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Finding Internal Jobs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Job Listings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Job Posting Form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  <p:sp>
        <p:nvSpPr>
          <p:cNvPr id="12294" name="Documents"/>
          <p:cNvSpPr>
            <a:spLocks noEditPoints="1" noChangeArrowheads="1"/>
          </p:cNvSpPr>
          <p:nvPr/>
        </p:nvSpPr>
        <p:spPr bwMode="auto">
          <a:xfrm>
            <a:off x="7596188" y="4652963"/>
            <a:ext cx="1223962" cy="14033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10800000">
            <a:off x="3816350" y="4868863"/>
            <a:ext cx="3276600" cy="1117600"/>
          </a:xfrm>
          <a:prstGeom prst="rightArrow">
            <a:avLst>
              <a:gd name="adj1" fmla="val 50000"/>
              <a:gd name="adj2" fmla="val 73295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04D6-BA42-40BA-82EF-693C56ED87F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EFA5-72B4-4103-B3DF-EC61BDEDD069}" type="slidenum">
              <a:rPr lang="en-US"/>
              <a:pPr/>
              <a:t>9</a:t>
            </a:fld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Leaves &amp; Disability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Maternity Leave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Short &amp; Long-Term Disability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Leave of Absence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Sabbaticals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11</TotalTime>
  <Words>75</Words>
  <Application>Microsoft PowerPoint 7.0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 Black</vt:lpstr>
      <vt:lpstr>Arial</vt:lpstr>
      <vt:lpstr>Company Handbook</vt:lpstr>
      <vt:lpstr>Company Handbook</vt:lpstr>
      <vt:lpstr>Training</vt:lpstr>
      <vt:lpstr>Performance Reviews</vt:lpstr>
      <vt:lpstr>Performance Improvement</vt:lpstr>
      <vt:lpstr>Recruiting</vt:lpstr>
      <vt:lpstr>Transfers</vt:lpstr>
      <vt:lpstr>Termination</vt:lpstr>
      <vt:lpstr>Internal Job Listings</vt:lpstr>
      <vt:lpstr>Leaves &amp; Disability</vt:lpstr>
      <vt:lpstr>Compensation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2</cp:revision>
  <cp:lastPrinted>1601-01-01T00:00:00Z</cp:lastPrinted>
  <dcterms:created xsi:type="dcterms:W3CDTF">1601-01-01T00:00:00Z</dcterms:created>
  <dcterms:modified xsi:type="dcterms:W3CDTF">2007-03-31T16:41:38Z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